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8"/>
  </p:notesMasterIdLst>
  <p:sldIdLst>
    <p:sldId id="256" r:id="rId2"/>
    <p:sldId id="257" r:id="rId3"/>
    <p:sldId id="258" r:id="rId4"/>
    <p:sldId id="259" r:id="rId5"/>
    <p:sldId id="480" r:id="rId6"/>
    <p:sldId id="483" r:id="rId7"/>
    <p:sldId id="481" r:id="rId8"/>
    <p:sldId id="484" r:id="rId9"/>
    <p:sldId id="485" r:id="rId10"/>
    <p:sldId id="486" r:id="rId11"/>
    <p:sldId id="487" r:id="rId12"/>
    <p:sldId id="501" r:id="rId13"/>
    <p:sldId id="493" r:id="rId14"/>
    <p:sldId id="497" r:id="rId15"/>
    <p:sldId id="498" r:id="rId16"/>
    <p:sldId id="281" r:id="rId17"/>
  </p:sldIdLst>
  <p:sldSz cx="24387175" cy="13716000"/>
  <p:notesSz cx="13716000" cy="24387175"/>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1"/>
    <p:restoredTop sz="94610"/>
  </p:normalViewPr>
  <p:slideViewPr>
    <p:cSldViewPr snapToGrid="0" snapToObjects="1">
      <p:cViewPr varScale="1">
        <p:scale>
          <a:sx n="52" d="100"/>
          <a:sy n="52" d="100"/>
        </p:scale>
        <p:origin x="232" y="7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01755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B3578A-9157-6141-8D8B-0147C28EC3CA}"/>
              </a:ext>
            </a:extLst>
          </p:cNvPr>
          <p:cNvSpPr>
            <a:spLocks noGrp="1"/>
          </p:cNvSpPr>
          <p:nvPr>
            <p:ph type="ctrTitle"/>
          </p:nvPr>
        </p:nvSpPr>
        <p:spPr>
          <a:xfrm>
            <a:off x="3048397" y="2244726"/>
            <a:ext cx="18290381" cy="4775200"/>
          </a:xfrm>
        </p:spPr>
        <p:txBody>
          <a:bodyPr anchor="b"/>
          <a:lstStyle>
            <a:lvl1pPr algn="ctr">
              <a:defRPr sz="12000"/>
            </a:lvl1pPr>
          </a:lstStyle>
          <a:p>
            <a:r>
              <a:rPr lang="es-ES"/>
              <a:t>Haga clic para modificar el estilo de título del patrón</a:t>
            </a:r>
            <a:endParaRPr lang="es-GT"/>
          </a:p>
        </p:txBody>
      </p:sp>
      <p:sp>
        <p:nvSpPr>
          <p:cNvPr id="3" name="Subtítulo 2">
            <a:extLst>
              <a:ext uri="{FF2B5EF4-FFF2-40B4-BE49-F238E27FC236}">
                <a16:creationId xmlns:a16="http://schemas.microsoft.com/office/drawing/2014/main" id="{4BD462E0-B8B4-354F-B48A-FB65A684DDE6}"/>
              </a:ext>
            </a:extLst>
          </p:cNvPr>
          <p:cNvSpPr>
            <a:spLocks noGrp="1"/>
          </p:cNvSpPr>
          <p:nvPr>
            <p:ph type="subTitle" idx="1"/>
          </p:nvPr>
        </p:nvSpPr>
        <p:spPr>
          <a:xfrm>
            <a:off x="3048397" y="7204076"/>
            <a:ext cx="18290381" cy="3311524"/>
          </a:xfrm>
        </p:spPr>
        <p:txBody>
          <a:bodyPr/>
          <a:lstStyle>
            <a:lvl1pPr marL="0" indent="0" algn="ctr">
              <a:buNone/>
              <a:defRPr sz="4800"/>
            </a:lvl1pPr>
            <a:lvl2pPr marL="914400" indent="0" algn="ctr">
              <a:buNone/>
              <a:defRPr sz="4000"/>
            </a:lvl2pPr>
            <a:lvl3pPr marL="1828800" indent="0" algn="ctr">
              <a:buNone/>
              <a:defRPr sz="3600"/>
            </a:lvl3pPr>
            <a:lvl4pPr marL="2743200" indent="0" algn="ctr">
              <a:buNone/>
              <a:defRPr sz="3200"/>
            </a:lvl4pPr>
            <a:lvl5pPr marL="3657600" indent="0" algn="ctr">
              <a:buNone/>
              <a:defRPr sz="3200"/>
            </a:lvl5pPr>
            <a:lvl6pPr marL="4572000" indent="0" algn="ctr">
              <a:buNone/>
              <a:defRPr sz="3200"/>
            </a:lvl6pPr>
            <a:lvl7pPr marL="5486400" indent="0" algn="ctr">
              <a:buNone/>
              <a:defRPr sz="3200"/>
            </a:lvl7pPr>
            <a:lvl8pPr marL="6400800" indent="0" algn="ctr">
              <a:buNone/>
              <a:defRPr sz="3200"/>
            </a:lvl8pPr>
            <a:lvl9pPr marL="7315200" indent="0" algn="ctr">
              <a:buNone/>
              <a:defRPr sz="3200"/>
            </a:lvl9pPr>
          </a:lstStyle>
          <a:p>
            <a:r>
              <a:rPr lang="es-ES"/>
              <a:t>Haga clic para modificar el estilo de subtítulo del patrón</a:t>
            </a:r>
            <a:endParaRPr lang="es-GT"/>
          </a:p>
        </p:txBody>
      </p:sp>
      <p:sp>
        <p:nvSpPr>
          <p:cNvPr id="4" name="Marcador de fecha 3">
            <a:extLst>
              <a:ext uri="{FF2B5EF4-FFF2-40B4-BE49-F238E27FC236}">
                <a16:creationId xmlns:a16="http://schemas.microsoft.com/office/drawing/2014/main" id="{32CE932C-FEF6-D242-9AAF-D16F8416012A}"/>
              </a:ext>
            </a:extLst>
          </p:cNvPr>
          <p:cNvSpPr>
            <a:spLocks noGrp="1"/>
          </p:cNvSpPr>
          <p:nvPr>
            <p:ph type="dt" sz="half" idx="10"/>
          </p:nvPr>
        </p:nvSpPr>
        <p:spPr/>
        <p:txBody>
          <a:bodyPr/>
          <a:lstStyle/>
          <a:p>
            <a:fld id="{8552B0BA-3CCA-D246-BB92-D00AF938F3BB}" type="datetimeFigureOut">
              <a:rPr lang="es-GT" smtClean="0"/>
              <a:t>16/10/24</a:t>
            </a:fld>
            <a:endParaRPr lang="es-GT"/>
          </a:p>
        </p:txBody>
      </p:sp>
      <p:sp>
        <p:nvSpPr>
          <p:cNvPr id="5" name="Marcador de pie de página 4">
            <a:extLst>
              <a:ext uri="{FF2B5EF4-FFF2-40B4-BE49-F238E27FC236}">
                <a16:creationId xmlns:a16="http://schemas.microsoft.com/office/drawing/2014/main" id="{3A073356-E3CF-4442-A9F4-814AE7FEB176}"/>
              </a:ext>
            </a:extLst>
          </p:cNvPr>
          <p:cNvSpPr>
            <a:spLocks noGrp="1"/>
          </p:cNvSpPr>
          <p:nvPr>
            <p:ph type="ftr" sz="quarter" idx="11"/>
          </p:nvPr>
        </p:nvSpPr>
        <p:spPr/>
        <p:txBody>
          <a:bodyPr/>
          <a:lstStyle/>
          <a:p>
            <a:endParaRPr lang="es-GT"/>
          </a:p>
        </p:txBody>
      </p:sp>
      <p:sp>
        <p:nvSpPr>
          <p:cNvPr id="6" name="Marcador de número de diapositiva 5">
            <a:extLst>
              <a:ext uri="{FF2B5EF4-FFF2-40B4-BE49-F238E27FC236}">
                <a16:creationId xmlns:a16="http://schemas.microsoft.com/office/drawing/2014/main" id="{8DA816A5-86B9-7647-BA1C-B814A8164DFE}"/>
              </a:ext>
            </a:extLst>
          </p:cNvPr>
          <p:cNvSpPr>
            <a:spLocks noGrp="1"/>
          </p:cNvSpPr>
          <p:nvPr>
            <p:ph type="sldNum" sz="quarter" idx="12"/>
          </p:nvPr>
        </p:nvSpPr>
        <p:spPr/>
        <p:txBody>
          <a:bodyPr/>
          <a:lstStyle/>
          <a:p>
            <a:fld id="{34CCA97E-B1DA-9C4E-BAA5-F80DC6EF9D8E}" type="slidenum">
              <a:rPr lang="es-GT" smtClean="0"/>
              <a:t>‹Nº›</a:t>
            </a:fld>
            <a:endParaRPr lang="es-GT"/>
          </a:p>
        </p:txBody>
      </p:sp>
    </p:spTree>
    <p:extLst>
      <p:ext uri="{BB962C8B-B14F-4D97-AF65-F5344CB8AC3E}">
        <p14:creationId xmlns:p14="http://schemas.microsoft.com/office/powerpoint/2010/main" val="12431363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17" Type="http://schemas.openxmlformats.org/officeDocument/2006/relationships/image" Target="../media/image115.png"/><Relationship Id="rId21" Type="http://schemas.openxmlformats.org/officeDocument/2006/relationships/image" Target="../media/image19.png"/><Relationship Id="rId42" Type="http://schemas.openxmlformats.org/officeDocument/2006/relationships/image" Target="../media/image40.png"/><Relationship Id="rId63" Type="http://schemas.openxmlformats.org/officeDocument/2006/relationships/image" Target="../media/image61.png"/><Relationship Id="rId84" Type="http://schemas.openxmlformats.org/officeDocument/2006/relationships/image" Target="../media/image82.png"/><Relationship Id="rId138" Type="http://schemas.openxmlformats.org/officeDocument/2006/relationships/image" Target="../media/image136.png"/><Relationship Id="rId16" Type="http://schemas.openxmlformats.org/officeDocument/2006/relationships/image" Target="../media/image14.png"/><Relationship Id="rId107" Type="http://schemas.openxmlformats.org/officeDocument/2006/relationships/image" Target="../media/image105.png"/><Relationship Id="rId11" Type="http://schemas.openxmlformats.org/officeDocument/2006/relationships/image" Target="../media/image9.png"/><Relationship Id="rId32" Type="http://schemas.openxmlformats.org/officeDocument/2006/relationships/image" Target="../media/image30.png"/><Relationship Id="rId37" Type="http://schemas.openxmlformats.org/officeDocument/2006/relationships/image" Target="../media/image35.png"/><Relationship Id="rId53" Type="http://schemas.openxmlformats.org/officeDocument/2006/relationships/image" Target="../media/image51.png"/><Relationship Id="rId58" Type="http://schemas.openxmlformats.org/officeDocument/2006/relationships/image" Target="../media/image56.png"/><Relationship Id="rId74" Type="http://schemas.openxmlformats.org/officeDocument/2006/relationships/image" Target="../media/image72.png"/><Relationship Id="rId79" Type="http://schemas.openxmlformats.org/officeDocument/2006/relationships/image" Target="../media/image77.png"/><Relationship Id="rId102" Type="http://schemas.openxmlformats.org/officeDocument/2006/relationships/image" Target="../media/image100.png"/><Relationship Id="rId123" Type="http://schemas.openxmlformats.org/officeDocument/2006/relationships/image" Target="../media/image121.png"/><Relationship Id="rId128" Type="http://schemas.openxmlformats.org/officeDocument/2006/relationships/image" Target="../media/image126.png"/><Relationship Id="rId5" Type="http://schemas.openxmlformats.org/officeDocument/2006/relationships/image" Target="../media/image3.png"/><Relationship Id="rId90" Type="http://schemas.openxmlformats.org/officeDocument/2006/relationships/image" Target="../media/image88.png"/><Relationship Id="rId95" Type="http://schemas.openxmlformats.org/officeDocument/2006/relationships/image" Target="../media/image93.png"/><Relationship Id="rId22" Type="http://schemas.openxmlformats.org/officeDocument/2006/relationships/image" Target="../media/image20.png"/><Relationship Id="rId27" Type="http://schemas.openxmlformats.org/officeDocument/2006/relationships/image" Target="../media/image25.png"/><Relationship Id="rId43" Type="http://schemas.openxmlformats.org/officeDocument/2006/relationships/image" Target="../media/image41.png"/><Relationship Id="rId48" Type="http://schemas.openxmlformats.org/officeDocument/2006/relationships/image" Target="../media/image46.png"/><Relationship Id="rId64" Type="http://schemas.openxmlformats.org/officeDocument/2006/relationships/image" Target="../media/image62.png"/><Relationship Id="rId69" Type="http://schemas.openxmlformats.org/officeDocument/2006/relationships/image" Target="../media/image67.png"/><Relationship Id="rId113" Type="http://schemas.openxmlformats.org/officeDocument/2006/relationships/image" Target="../media/image111.png"/><Relationship Id="rId118" Type="http://schemas.openxmlformats.org/officeDocument/2006/relationships/image" Target="../media/image116.png"/><Relationship Id="rId134" Type="http://schemas.openxmlformats.org/officeDocument/2006/relationships/image" Target="../media/image132.png"/><Relationship Id="rId139" Type="http://schemas.openxmlformats.org/officeDocument/2006/relationships/image" Target="../media/image137.png"/><Relationship Id="rId80" Type="http://schemas.openxmlformats.org/officeDocument/2006/relationships/image" Target="../media/image78.png"/><Relationship Id="rId85" Type="http://schemas.openxmlformats.org/officeDocument/2006/relationships/image" Target="../media/image83.png"/><Relationship Id="rId12" Type="http://schemas.openxmlformats.org/officeDocument/2006/relationships/image" Target="../media/image10.png"/><Relationship Id="rId17" Type="http://schemas.openxmlformats.org/officeDocument/2006/relationships/image" Target="../media/image15.png"/><Relationship Id="rId33" Type="http://schemas.openxmlformats.org/officeDocument/2006/relationships/image" Target="../media/image31.png"/><Relationship Id="rId38" Type="http://schemas.openxmlformats.org/officeDocument/2006/relationships/image" Target="../media/image36.png"/><Relationship Id="rId59" Type="http://schemas.openxmlformats.org/officeDocument/2006/relationships/image" Target="../media/image57.png"/><Relationship Id="rId103" Type="http://schemas.openxmlformats.org/officeDocument/2006/relationships/image" Target="../media/image101.png"/><Relationship Id="rId108" Type="http://schemas.openxmlformats.org/officeDocument/2006/relationships/image" Target="../media/image106.png"/><Relationship Id="rId124" Type="http://schemas.openxmlformats.org/officeDocument/2006/relationships/image" Target="../media/image122.png"/><Relationship Id="rId129" Type="http://schemas.openxmlformats.org/officeDocument/2006/relationships/image" Target="../media/image127.png"/><Relationship Id="rId54" Type="http://schemas.openxmlformats.org/officeDocument/2006/relationships/image" Target="../media/image52.png"/><Relationship Id="rId70" Type="http://schemas.openxmlformats.org/officeDocument/2006/relationships/image" Target="../media/image68.png"/><Relationship Id="rId75" Type="http://schemas.openxmlformats.org/officeDocument/2006/relationships/image" Target="../media/image73.png"/><Relationship Id="rId91" Type="http://schemas.openxmlformats.org/officeDocument/2006/relationships/image" Target="../media/image89.png"/><Relationship Id="rId96" Type="http://schemas.openxmlformats.org/officeDocument/2006/relationships/image" Target="../media/image94.png"/><Relationship Id="rId140" Type="http://schemas.openxmlformats.org/officeDocument/2006/relationships/image" Target="../media/image138.png"/><Relationship Id="rId1" Type="http://schemas.openxmlformats.org/officeDocument/2006/relationships/slideLayout" Target="../slideLayouts/slideLayout1.xml"/><Relationship Id="rId6" Type="http://schemas.openxmlformats.org/officeDocument/2006/relationships/image" Target="../media/image4.png"/><Relationship Id="rId23" Type="http://schemas.openxmlformats.org/officeDocument/2006/relationships/image" Target="../media/image21.png"/><Relationship Id="rId28" Type="http://schemas.openxmlformats.org/officeDocument/2006/relationships/image" Target="../media/image26.png"/><Relationship Id="rId49" Type="http://schemas.openxmlformats.org/officeDocument/2006/relationships/image" Target="../media/image47.png"/><Relationship Id="rId114" Type="http://schemas.openxmlformats.org/officeDocument/2006/relationships/image" Target="../media/image112.png"/><Relationship Id="rId119" Type="http://schemas.openxmlformats.org/officeDocument/2006/relationships/image" Target="../media/image117.png"/><Relationship Id="rId44" Type="http://schemas.openxmlformats.org/officeDocument/2006/relationships/image" Target="../media/image42.png"/><Relationship Id="rId60" Type="http://schemas.openxmlformats.org/officeDocument/2006/relationships/image" Target="../media/image58.png"/><Relationship Id="rId65" Type="http://schemas.openxmlformats.org/officeDocument/2006/relationships/image" Target="../media/image63.png"/><Relationship Id="rId81" Type="http://schemas.openxmlformats.org/officeDocument/2006/relationships/image" Target="../media/image79.png"/><Relationship Id="rId86" Type="http://schemas.openxmlformats.org/officeDocument/2006/relationships/image" Target="../media/image84.png"/><Relationship Id="rId130" Type="http://schemas.openxmlformats.org/officeDocument/2006/relationships/image" Target="../media/image128.png"/><Relationship Id="rId135" Type="http://schemas.openxmlformats.org/officeDocument/2006/relationships/image" Target="../media/image133.png"/><Relationship Id="rId13" Type="http://schemas.openxmlformats.org/officeDocument/2006/relationships/image" Target="../media/image11.png"/><Relationship Id="rId18" Type="http://schemas.openxmlformats.org/officeDocument/2006/relationships/image" Target="../media/image16.png"/><Relationship Id="rId39" Type="http://schemas.openxmlformats.org/officeDocument/2006/relationships/image" Target="../media/image37.png"/><Relationship Id="rId109" Type="http://schemas.openxmlformats.org/officeDocument/2006/relationships/image" Target="../media/image107.png"/><Relationship Id="rId34" Type="http://schemas.openxmlformats.org/officeDocument/2006/relationships/image" Target="../media/image32.png"/><Relationship Id="rId50" Type="http://schemas.openxmlformats.org/officeDocument/2006/relationships/image" Target="../media/image48.png"/><Relationship Id="rId55" Type="http://schemas.openxmlformats.org/officeDocument/2006/relationships/image" Target="../media/image53.png"/><Relationship Id="rId76" Type="http://schemas.openxmlformats.org/officeDocument/2006/relationships/image" Target="../media/image74.png"/><Relationship Id="rId97" Type="http://schemas.openxmlformats.org/officeDocument/2006/relationships/image" Target="../media/image95.png"/><Relationship Id="rId104" Type="http://schemas.openxmlformats.org/officeDocument/2006/relationships/image" Target="../media/image102.png"/><Relationship Id="rId120" Type="http://schemas.openxmlformats.org/officeDocument/2006/relationships/image" Target="../media/image118.png"/><Relationship Id="rId125" Type="http://schemas.openxmlformats.org/officeDocument/2006/relationships/image" Target="../media/image123.png"/><Relationship Id="rId7" Type="http://schemas.openxmlformats.org/officeDocument/2006/relationships/image" Target="../media/image5.png"/><Relationship Id="rId71" Type="http://schemas.openxmlformats.org/officeDocument/2006/relationships/image" Target="../media/image69.png"/><Relationship Id="rId92" Type="http://schemas.openxmlformats.org/officeDocument/2006/relationships/image" Target="../media/image90.png"/><Relationship Id="rId2" Type="http://schemas.openxmlformats.org/officeDocument/2006/relationships/notesSlide" Target="../notesSlides/notesSlide1.xml"/><Relationship Id="rId29" Type="http://schemas.openxmlformats.org/officeDocument/2006/relationships/image" Target="../media/image27.png"/><Relationship Id="rId24" Type="http://schemas.openxmlformats.org/officeDocument/2006/relationships/image" Target="../media/image22.png"/><Relationship Id="rId40" Type="http://schemas.openxmlformats.org/officeDocument/2006/relationships/image" Target="../media/image38.png"/><Relationship Id="rId45" Type="http://schemas.openxmlformats.org/officeDocument/2006/relationships/image" Target="../media/image43.png"/><Relationship Id="rId66" Type="http://schemas.openxmlformats.org/officeDocument/2006/relationships/image" Target="../media/image64.png"/><Relationship Id="rId87" Type="http://schemas.openxmlformats.org/officeDocument/2006/relationships/image" Target="../media/image85.png"/><Relationship Id="rId110" Type="http://schemas.openxmlformats.org/officeDocument/2006/relationships/image" Target="../media/image108.png"/><Relationship Id="rId115" Type="http://schemas.openxmlformats.org/officeDocument/2006/relationships/image" Target="../media/image113.png"/><Relationship Id="rId131" Type="http://schemas.openxmlformats.org/officeDocument/2006/relationships/image" Target="../media/image129.png"/><Relationship Id="rId136" Type="http://schemas.openxmlformats.org/officeDocument/2006/relationships/image" Target="../media/image134.png"/><Relationship Id="rId61" Type="http://schemas.openxmlformats.org/officeDocument/2006/relationships/image" Target="../media/image59.png"/><Relationship Id="rId82" Type="http://schemas.openxmlformats.org/officeDocument/2006/relationships/image" Target="../media/image80.png"/><Relationship Id="rId19" Type="http://schemas.openxmlformats.org/officeDocument/2006/relationships/image" Target="../media/image17.png"/><Relationship Id="rId14" Type="http://schemas.openxmlformats.org/officeDocument/2006/relationships/image" Target="../media/image12.png"/><Relationship Id="rId30" Type="http://schemas.openxmlformats.org/officeDocument/2006/relationships/image" Target="../media/image28.png"/><Relationship Id="rId35" Type="http://schemas.openxmlformats.org/officeDocument/2006/relationships/image" Target="../media/image33.png"/><Relationship Id="rId56" Type="http://schemas.openxmlformats.org/officeDocument/2006/relationships/image" Target="../media/image54.png"/><Relationship Id="rId77" Type="http://schemas.openxmlformats.org/officeDocument/2006/relationships/image" Target="../media/image75.png"/><Relationship Id="rId100" Type="http://schemas.openxmlformats.org/officeDocument/2006/relationships/image" Target="../media/image98.png"/><Relationship Id="rId105" Type="http://schemas.openxmlformats.org/officeDocument/2006/relationships/image" Target="../media/image103.png"/><Relationship Id="rId126" Type="http://schemas.openxmlformats.org/officeDocument/2006/relationships/image" Target="../media/image124.png"/><Relationship Id="rId8" Type="http://schemas.openxmlformats.org/officeDocument/2006/relationships/image" Target="../media/image6.png"/><Relationship Id="rId51" Type="http://schemas.openxmlformats.org/officeDocument/2006/relationships/image" Target="../media/image49.png"/><Relationship Id="rId72" Type="http://schemas.openxmlformats.org/officeDocument/2006/relationships/image" Target="../media/image70.png"/><Relationship Id="rId93" Type="http://schemas.openxmlformats.org/officeDocument/2006/relationships/image" Target="../media/image91.png"/><Relationship Id="rId98" Type="http://schemas.openxmlformats.org/officeDocument/2006/relationships/image" Target="../media/image96.png"/><Relationship Id="rId121" Type="http://schemas.openxmlformats.org/officeDocument/2006/relationships/image" Target="../media/image119.png"/><Relationship Id="rId3" Type="http://schemas.openxmlformats.org/officeDocument/2006/relationships/image" Target="../media/image1.png"/><Relationship Id="rId25" Type="http://schemas.openxmlformats.org/officeDocument/2006/relationships/image" Target="../media/image23.png"/><Relationship Id="rId46" Type="http://schemas.openxmlformats.org/officeDocument/2006/relationships/image" Target="../media/image44.png"/><Relationship Id="rId67" Type="http://schemas.openxmlformats.org/officeDocument/2006/relationships/image" Target="../media/image65.png"/><Relationship Id="rId116" Type="http://schemas.openxmlformats.org/officeDocument/2006/relationships/image" Target="../media/image114.png"/><Relationship Id="rId137" Type="http://schemas.openxmlformats.org/officeDocument/2006/relationships/image" Target="../media/image135.png"/><Relationship Id="rId20" Type="http://schemas.openxmlformats.org/officeDocument/2006/relationships/image" Target="../media/image18.png"/><Relationship Id="rId41" Type="http://schemas.openxmlformats.org/officeDocument/2006/relationships/image" Target="../media/image39.png"/><Relationship Id="rId62" Type="http://schemas.openxmlformats.org/officeDocument/2006/relationships/image" Target="../media/image60.png"/><Relationship Id="rId83" Type="http://schemas.openxmlformats.org/officeDocument/2006/relationships/image" Target="../media/image81.png"/><Relationship Id="rId88" Type="http://schemas.openxmlformats.org/officeDocument/2006/relationships/image" Target="../media/image86.png"/><Relationship Id="rId111" Type="http://schemas.openxmlformats.org/officeDocument/2006/relationships/image" Target="../media/image109.png"/><Relationship Id="rId132" Type="http://schemas.openxmlformats.org/officeDocument/2006/relationships/image" Target="../media/image130.png"/><Relationship Id="rId15" Type="http://schemas.openxmlformats.org/officeDocument/2006/relationships/image" Target="../media/image13.png"/><Relationship Id="rId36" Type="http://schemas.openxmlformats.org/officeDocument/2006/relationships/image" Target="../media/image34.png"/><Relationship Id="rId57" Type="http://schemas.openxmlformats.org/officeDocument/2006/relationships/image" Target="../media/image55.png"/><Relationship Id="rId106" Type="http://schemas.openxmlformats.org/officeDocument/2006/relationships/image" Target="../media/image104.png"/><Relationship Id="rId127" Type="http://schemas.openxmlformats.org/officeDocument/2006/relationships/image" Target="../media/image125.png"/><Relationship Id="rId10" Type="http://schemas.openxmlformats.org/officeDocument/2006/relationships/image" Target="../media/image8.png"/><Relationship Id="rId31" Type="http://schemas.openxmlformats.org/officeDocument/2006/relationships/image" Target="../media/image29.png"/><Relationship Id="rId52" Type="http://schemas.openxmlformats.org/officeDocument/2006/relationships/image" Target="../media/image50.png"/><Relationship Id="rId73" Type="http://schemas.openxmlformats.org/officeDocument/2006/relationships/image" Target="../media/image71.png"/><Relationship Id="rId78" Type="http://schemas.openxmlformats.org/officeDocument/2006/relationships/image" Target="../media/image76.png"/><Relationship Id="rId94" Type="http://schemas.openxmlformats.org/officeDocument/2006/relationships/image" Target="../media/image92.png"/><Relationship Id="rId99" Type="http://schemas.openxmlformats.org/officeDocument/2006/relationships/image" Target="../media/image97.png"/><Relationship Id="rId101" Type="http://schemas.openxmlformats.org/officeDocument/2006/relationships/image" Target="../media/image99.png"/><Relationship Id="rId122" Type="http://schemas.openxmlformats.org/officeDocument/2006/relationships/image" Target="../media/image120.png"/><Relationship Id="rId4" Type="http://schemas.openxmlformats.org/officeDocument/2006/relationships/image" Target="../media/image2.png"/><Relationship Id="rId9" Type="http://schemas.openxmlformats.org/officeDocument/2006/relationships/image" Target="../media/image7.png"/><Relationship Id="rId26" Type="http://schemas.openxmlformats.org/officeDocument/2006/relationships/image" Target="../media/image24.png"/><Relationship Id="rId47" Type="http://schemas.openxmlformats.org/officeDocument/2006/relationships/image" Target="../media/image45.png"/><Relationship Id="rId68" Type="http://schemas.openxmlformats.org/officeDocument/2006/relationships/image" Target="../media/image66.png"/><Relationship Id="rId89" Type="http://schemas.openxmlformats.org/officeDocument/2006/relationships/image" Target="../media/image87.png"/><Relationship Id="rId112" Type="http://schemas.openxmlformats.org/officeDocument/2006/relationships/image" Target="../media/image110.png"/><Relationship Id="rId133" Type="http://schemas.openxmlformats.org/officeDocument/2006/relationships/image" Target="../media/image131.png"/></Relationships>
</file>

<file path=ppt/slides/_rels/slide2.xml.rels><?xml version="1.0" encoding="UTF-8" standalone="yes"?>
<Relationships xmlns="http://schemas.openxmlformats.org/package/2006/relationships"><Relationship Id="rId117" Type="http://schemas.openxmlformats.org/officeDocument/2006/relationships/image" Target="../media/image252.png"/><Relationship Id="rId21" Type="http://schemas.openxmlformats.org/officeDocument/2006/relationships/image" Target="../media/image156.png"/><Relationship Id="rId42" Type="http://schemas.openxmlformats.org/officeDocument/2006/relationships/image" Target="../media/image177.png"/><Relationship Id="rId63" Type="http://schemas.openxmlformats.org/officeDocument/2006/relationships/image" Target="../media/image198.png"/><Relationship Id="rId84" Type="http://schemas.openxmlformats.org/officeDocument/2006/relationships/image" Target="../media/image219.png"/><Relationship Id="rId16" Type="http://schemas.openxmlformats.org/officeDocument/2006/relationships/image" Target="../media/image152.png"/><Relationship Id="rId107" Type="http://schemas.openxmlformats.org/officeDocument/2006/relationships/image" Target="../media/image242.png"/><Relationship Id="rId11" Type="http://schemas.openxmlformats.org/officeDocument/2006/relationships/image" Target="../media/image147.png"/><Relationship Id="rId32" Type="http://schemas.openxmlformats.org/officeDocument/2006/relationships/image" Target="../media/image167.png"/><Relationship Id="rId37" Type="http://schemas.openxmlformats.org/officeDocument/2006/relationships/image" Target="../media/image172.png"/><Relationship Id="rId53" Type="http://schemas.openxmlformats.org/officeDocument/2006/relationships/image" Target="../media/image188.png"/><Relationship Id="rId58" Type="http://schemas.openxmlformats.org/officeDocument/2006/relationships/image" Target="../media/image193.png"/><Relationship Id="rId74" Type="http://schemas.openxmlformats.org/officeDocument/2006/relationships/image" Target="../media/image209.png"/><Relationship Id="rId79" Type="http://schemas.openxmlformats.org/officeDocument/2006/relationships/image" Target="../media/image214.png"/><Relationship Id="rId102" Type="http://schemas.openxmlformats.org/officeDocument/2006/relationships/image" Target="../media/image237.png"/><Relationship Id="rId123" Type="http://schemas.openxmlformats.org/officeDocument/2006/relationships/image" Target="../media/image258.png"/><Relationship Id="rId128" Type="http://schemas.openxmlformats.org/officeDocument/2006/relationships/image" Target="../media/image263.png"/><Relationship Id="rId5" Type="http://schemas.openxmlformats.org/officeDocument/2006/relationships/image" Target="../media/image141.png"/><Relationship Id="rId90" Type="http://schemas.openxmlformats.org/officeDocument/2006/relationships/image" Target="../media/image225.png"/><Relationship Id="rId95" Type="http://schemas.openxmlformats.org/officeDocument/2006/relationships/image" Target="../media/image230.png"/><Relationship Id="rId22" Type="http://schemas.openxmlformats.org/officeDocument/2006/relationships/image" Target="../media/image157.png"/><Relationship Id="rId27" Type="http://schemas.openxmlformats.org/officeDocument/2006/relationships/image" Target="../media/image162.png"/><Relationship Id="rId43" Type="http://schemas.openxmlformats.org/officeDocument/2006/relationships/image" Target="../media/image178.png"/><Relationship Id="rId48" Type="http://schemas.openxmlformats.org/officeDocument/2006/relationships/image" Target="../media/image183.png"/><Relationship Id="rId64" Type="http://schemas.openxmlformats.org/officeDocument/2006/relationships/image" Target="../media/image199.png"/><Relationship Id="rId69" Type="http://schemas.openxmlformats.org/officeDocument/2006/relationships/image" Target="../media/image204.png"/><Relationship Id="rId113" Type="http://schemas.openxmlformats.org/officeDocument/2006/relationships/image" Target="../media/image248.png"/><Relationship Id="rId118" Type="http://schemas.openxmlformats.org/officeDocument/2006/relationships/image" Target="../media/image253.png"/><Relationship Id="rId134" Type="http://schemas.openxmlformats.org/officeDocument/2006/relationships/image" Target="../media/image269.png"/><Relationship Id="rId80" Type="http://schemas.openxmlformats.org/officeDocument/2006/relationships/image" Target="../media/image215.png"/><Relationship Id="rId85" Type="http://schemas.openxmlformats.org/officeDocument/2006/relationships/image" Target="../media/image220.png"/><Relationship Id="rId12" Type="http://schemas.openxmlformats.org/officeDocument/2006/relationships/image" Target="../media/image148.png"/><Relationship Id="rId17" Type="http://schemas.openxmlformats.org/officeDocument/2006/relationships/image" Target="../media/image153.png"/><Relationship Id="rId33" Type="http://schemas.openxmlformats.org/officeDocument/2006/relationships/image" Target="../media/image168.png"/><Relationship Id="rId38" Type="http://schemas.openxmlformats.org/officeDocument/2006/relationships/image" Target="../media/image173.png"/><Relationship Id="rId59" Type="http://schemas.openxmlformats.org/officeDocument/2006/relationships/image" Target="../media/image194.png"/><Relationship Id="rId103" Type="http://schemas.openxmlformats.org/officeDocument/2006/relationships/image" Target="../media/image238.png"/><Relationship Id="rId108" Type="http://schemas.openxmlformats.org/officeDocument/2006/relationships/image" Target="../media/image243.png"/><Relationship Id="rId124" Type="http://schemas.openxmlformats.org/officeDocument/2006/relationships/image" Target="../media/image259.png"/><Relationship Id="rId129" Type="http://schemas.openxmlformats.org/officeDocument/2006/relationships/image" Target="../media/image264.png"/><Relationship Id="rId54" Type="http://schemas.openxmlformats.org/officeDocument/2006/relationships/image" Target="../media/image189.png"/><Relationship Id="rId70" Type="http://schemas.openxmlformats.org/officeDocument/2006/relationships/image" Target="../media/image205.png"/><Relationship Id="rId75" Type="http://schemas.openxmlformats.org/officeDocument/2006/relationships/image" Target="../media/image210.png"/><Relationship Id="rId91" Type="http://schemas.openxmlformats.org/officeDocument/2006/relationships/image" Target="../media/image226.png"/><Relationship Id="rId96" Type="http://schemas.openxmlformats.org/officeDocument/2006/relationships/image" Target="../media/image231.png"/><Relationship Id="rId1" Type="http://schemas.openxmlformats.org/officeDocument/2006/relationships/slideLayout" Target="../slideLayouts/slideLayout1.xml"/><Relationship Id="rId6" Type="http://schemas.openxmlformats.org/officeDocument/2006/relationships/image" Target="../media/image142.png"/><Relationship Id="rId23" Type="http://schemas.openxmlformats.org/officeDocument/2006/relationships/image" Target="../media/image158.png"/><Relationship Id="rId28" Type="http://schemas.openxmlformats.org/officeDocument/2006/relationships/image" Target="../media/image163.png"/><Relationship Id="rId49" Type="http://schemas.openxmlformats.org/officeDocument/2006/relationships/image" Target="../media/image184.png"/><Relationship Id="rId114" Type="http://schemas.openxmlformats.org/officeDocument/2006/relationships/image" Target="../media/image249.png"/><Relationship Id="rId119" Type="http://schemas.openxmlformats.org/officeDocument/2006/relationships/image" Target="../media/image254.png"/><Relationship Id="rId44" Type="http://schemas.openxmlformats.org/officeDocument/2006/relationships/image" Target="../media/image179.png"/><Relationship Id="rId60" Type="http://schemas.openxmlformats.org/officeDocument/2006/relationships/image" Target="../media/image195.png"/><Relationship Id="rId65" Type="http://schemas.openxmlformats.org/officeDocument/2006/relationships/image" Target="../media/image200.png"/><Relationship Id="rId81" Type="http://schemas.openxmlformats.org/officeDocument/2006/relationships/image" Target="../media/image216.png"/><Relationship Id="rId86" Type="http://schemas.openxmlformats.org/officeDocument/2006/relationships/image" Target="../media/image221.png"/><Relationship Id="rId130" Type="http://schemas.openxmlformats.org/officeDocument/2006/relationships/image" Target="../media/image265.png"/><Relationship Id="rId135" Type="http://schemas.openxmlformats.org/officeDocument/2006/relationships/image" Target="../media/image270.png"/><Relationship Id="rId13" Type="http://schemas.openxmlformats.org/officeDocument/2006/relationships/image" Target="../media/image149.png"/><Relationship Id="rId18" Type="http://schemas.openxmlformats.org/officeDocument/2006/relationships/image" Target="../media/image16.png"/><Relationship Id="rId39" Type="http://schemas.openxmlformats.org/officeDocument/2006/relationships/image" Target="../media/image174.png"/><Relationship Id="rId109" Type="http://schemas.openxmlformats.org/officeDocument/2006/relationships/image" Target="../media/image244.png"/><Relationship Id="rId34" Type="http://schemas.openxmlformats.org/officeDocument/2006/relationships/image" Target="../media/image169.png"/><Relationship Id="rId50" Type="http://schemas.openxmlformats.org/officeDocument/2006/relationships/image" Target="../media/image185.png"/><Relationship Id="rId55" Type="http://schemas.openxmlformats.org/officeDocument/2006/relationships/image" Target="../media/image190.png"/><Relationship Id="rId76" Type="http://schemas.openxmlformats.org/officeDocument/2006/relationships/image" Target="../media/image211.png"/><Relationship Id="rId97" Type="http://schemas.openxmlformats.org/officeDocument/2006/relationships/image" Target="../media/image232.png"/><Relationship Id="rId104" Type="http://schemas.openxmlformats.org/officeDocument/2006/relationships/image" Target="../media/image239.png"/><Relationship Id="rId120" Type="http://schemas.openxmlformats.org/officeDocument/2006/relationships/image" Target="../media/image255.png"/><Relationship Id="rId125" Type="http://schemas.openxmlformats.org/officeDocument/2006/relationships/image" Target="../media/image260.png"/><Relationship Id="rId7" Type="http://schemas.openxmlformats.org/officeDocument/2006/relationships/image" Target="../media/image143.png"/><Relationship Id="rId71" Type="http://schemas.openxmlformats.org/officeDocument/2006/relationships/image" Target="../media/image206.png"/><Relationship Id="rId92" Type="http://schemas.openxmlformats.org/officeDocument/2006/relationships/image" Target="../media/image227.png"/><Relationship Id="rId2" Type="http://schemas.openxmlformats.org/officeDocument/2006/relationships/notesSlide" Target="../notesSlides/notesSlide2.xml"/><Relationship Id="rId29" Type="http://schemas.openxmlformats.org/officeDocument/2006/relationships/image" Target="../media/image164.png"/><Relationship Id="rId24" Type="http://schemas.openxmlformats.org/officeDocument/2006/relationships/image" Target="../media/image159.png"/><Relationship Id="rId40" Type="http://schemas.openxmlformats.org/officeDocument/2006/relationships/image" Target="../media/image175.png"/><Relationship Id="rId45" Type="http://schemas.openxmlformats.org/officeDocument/2006/relationships/image" Target="../media/image180.png"/><Relationship Id="rId66" Type="http://schemas.openxmlformats.org/officeDocument/2006/relationships/image" Target="../media/image201.png"/><Relationship Id="rId87" Type="http://schemas.openxmlformats.org/officeDocument/2006/relationships/image" Target="../media/image222.png"/><Relationship Id="rId110" Type="http://schemas.openxmlformats.org/officeDocument/2006/relationships/image" Target="../media/image245.png"/><Relationship Id="rId115" Type="http://schemas.openxmlformats.org/officeDocument/2006/relationships/image" Target="../media/image250.png"/><Relationship Id="rId131" Type="http://schemas.openxmlformats.org/officeDocument/2006/relationships/image" Target="../media/image266.png"/><Relationship Id="rId136" Type="http://schemas.openxmlformats.org/officeDocument/2006/relationships/image" Target="../media/image271.png"/><Relationship Id="rId61" Type="http://schemas.openxmlformats.org/officeDocument/2006/relationships/image" Target="../media/image196.png"/><Relationship Id="rId82" Type="http://schemas.openxmlformats.org/officeDocument/2006/relationships/image" Target="../media/image217.png"/><Relationship Id="rId19" Type="http://schemas.openxmlformats.org/officeDocument/2006/relationships/image" Target="../media/image154.png"/><Relationship Id="rId14" Type="http://schemas.openxmlformats.org/officeDocument/2006/relationships/image" Target="../media/image150.png"/><Relationship Id="rId30" Type="http://schemas.openxmlformats.org/officeDocument/2006/relationships/image" Target="../media/image165.png"/><Relationship Id="rId35" Type="http://schemas.openxmlformats.org/officeDocument/2006/relationships/image" Target="../media/image170.png"/><Relationship Id="rId56" Type="http://schemas.openxmlformats.org/officeDocument/2006/relationships/image" Target="../media/image191.png"/><Relationship Id="rId77" Type="http://schemas.openxmlformats.org/officeDocument/2006/relationships/image" Target="../media/image212.png"/><Relationship Id="rId100" Type="http://schemas.openxmlformats.org/officeDocument/2006/relationships/image" Target="../media/image235.png"/><Relationship Id="rId105" Type="http://schemas.openxmlformats.org/officeDocument/2006/relationships/image" Target="../media/image240.png"/><Relationship Id="rId126" Type="http://schemas.openxmlformats.org/officeDocument/2006/relationships/image" Target="../media/image261.png"/><Relationship Id="rId8" Type="http://schemas.openxmlformats.org/officeDocument/2006/relationships/image" Target="../media/image144.png"/><Relationship Id="rId51" Type="http://schemas.openxmlformats.org/officeDocument/2006/relationships/image" Target="../media/image186.png"/><Relationship Id="rId72" Type="http://schemas.openxmlformats.org/officeDocument/2006/relationships/image" Target="../media/image207.png"/><Relationship Id="rId93" Type="http://schemas.openxmlformats.org/officeDocument/2006/relationships/image" Target="../media/image228.png"/><Relationship Id="rId98" Type="http://schemas.openxmlformats.org/officeDocument/2006/relationships/image" Target="../media/image233.png"/><Relationship Id="rId121" Type="http://schemas.openxmlformats.org/officeDocument/2006/relationships/image" Target="../media/image256.png"/><Relationship Id="rId3" Type="http://schemas.openxmlformats.org/officeDocument/2006/relationships/image" Target="../media/image139.png"/><Relationship Id="rId25" Type="http://schemas.openxmlformats.org/officeDocument/2006/relationships/image" Target="../media/image160.png"/><Relationship Id="rId46" Type="http://schemas.openxmlformats.org/officeDocument/2006/relationships/image" Target="../media/image181.png"/><Relationship Id="rId67" Type="http://schemas.openxmlformats.org/officeDocument/2006/relationships/image" Target="../media/image202.png"/><Relationship Id="rId116" Type="http://schemas.openxmlformats.org/officeDocument/2006/relationships/image" Target="../media/image251.png"/><Relationship Id="rId137" Type="http://schemas.openxmlformats.org/officeDocument/2006/relationships/image" Target="../media/image272.png"/><Relationship Id="rId20" Type="http://schemas.openxmlformats.org/officeDocument/2006/relationships/image" Target="../media/image155.png"/><Relationship Id="rId41" Type="http://schemas.openxmlformats.org/officeDocument/2006/relationships/image" Target="../media/image176.png"/><Relationship Id="rId62" Type="http://schemas.openxmlformats.org/officeDocument/2006/relationships/image" Target="../media/image197.png"/><Relationship Id="rId83" Type="http://schemas.openxmlformats.org/officeDocument/2006/relationships/image" Target="../media/image218.png"/><Relationship Id="rId88" Type="http://schemas.openxmlformats.org/officeDocument/2006/relationships/image" Target="../media/image223.png"/><Relationship Id="rId111" Type="http://schemas.openxmlformats.org/officeDocument/2006/relationships/image" Target="../media/image246.png"/><Relationship Id="rId132" Type="http://schemas.openxmlformats.org/officeDocument/2006/relationships/image" Target="../media/image267.png"/><Relationship Id="rId15" Type="http://schemas.openxmlformats.org/officeDocument/2006/relationships/image" Target="../media/image151.png"/><Relationship Id="rId36" Type="http://schemas.openxmlformats.org/officeDocument/2006/relationships/image" Target="../media/image171.png"/><Relationship Id="rId57" Type="http://schemas.openxmlformats.org/officeDocument/2006/relationships/image" Target="../media/image192.png"/><Relationship Id="rId106" Type="http://schemas.openxmlformats.org/officeDocument/2006/relationships/image" Target="../media/image241.png"/><Relationship Id="rId127" Type="http://schemas.openxmlformats.org/officeDocument/2006/relationships/image" Target="../media/image262.png"/><Relationship Id="rId10" Type="http://schemas.openxmlformats.org/officeDocument/2006/relationships/image" Target="../media/image146.png"/><Relationship Id="rId31" Type="http://schemas.openxmlformats.org/officeDocument/2006/relationships/image" Target="../media/image166.png"/><Relationship Id="rId52" Type="http://schemas.openxmlformats.org/officeDocument/2006/relationships/image" Target="../media/image187.png"/><Relationship Id="rId73" Type="http://schemas.openxmlformats.org/officeDocument/2006/relationships/image" Target="../media/image208.png"/><Relationship Id="rId78" Type="http://schemas.openxmlformats.org/officeDocument/2006/relationships/image" Target="../media/image213.png"/><Relationship Id="rId94" Type="http://schemas.openxmlformats.org/officeDocument/2006/relationships/image" Target="../media/image229.png"/><Relationship Id="rId99" Type="http://schemas.openxmlformats.org/officeDocument/2006/relationships/image" Target="../media/image234.png"/><Relationship Id="rId101" Type="http://schemas.openxmlformats.org/officeDocument/2006/relationships/image" Target="../media/image236.png"/><Relationship Id="rId122" Type="http://schemas.openxmlformats.org/officeDocument/2006/relationships/image" Target="../media/image257.png"/><Relationship Id="rId4" Type="http://schemas.openxmlformats.org/officeDocument/2006/relationships/image" Target="../media/image140.png"/><Relationship Id="rId9" Type="http://schemas.openxmlformats.org/officeDocument/2006/relationships/image" Target="../media/image145.png"/><Relationship Id="rId26" Type="http://schemas.openxmlformats.org/officeDocument/2006/relationships/image" Target="../media/image161.png"/><Relationship Id="rId47" Type="http://schemas.openxmlformats.org/officeDocument/2006/relationships/image" Target="../media/image182.png"/><Relationship Id="rId68" Type="http://schemas.openxmlformats.org/officeDocument/2006/relationships/image" Target="../media/image203.png"/><Relationship Id="rId89" Type="http://schemas.openxmlformats.org/officeDocument/2006/relationships/image" Target="../media/image224.png"/><Relationship Id="rId112" Type="http://schemas.openxmlformats.org/officeDocument/2006/relationships/image" Target="../media/image247.png"/><Relationship Id="rId133" Type="http://schemas.openxmlformats.org/officeDocument/2006/relationships/image" Target="../media/image268.png"/></Relationships>
</file>

<file path=ppt/slides/_rels/slide3.xml.rels><?xml version="1.0" encoding="UTF-8" standalone="yes"?>
<Relationships xmlns="http://schemas.openxmlformats.org/package/2006/relationships"><Relationship Id="rId117" Type="http://schemas.openxmlformats.org/officeDocument/2006/relationships/image" Target="../media/image254.png"/><Relationship Id="rId21" Type="http://schemas.openxmlformats.org/officeDocument/2006/relationships/image" Target="../media/image158.png"/><Relationship Id="rId42" Type="http://schemas.openxmlformats.org/officeDocument/2006/relationships/image" Target="../media/image285.png"/><Relationship Id="rId63" Type="http://schemas.openxmlformats.org/officeDocument/2006/relationships/image" Target="../media/image200.png"/><Relationship Id="rId84" Type="http://schemas.openxmlformats.org/officeDocument/2006/relationships/image" Target="../media/image221.png"/><Relationship Id="rId138" Type="http://schemas.openxmlformats.org/officeDocument/2006/relationships/image" Target="../media/image303.png"/><Relationship Id="rId16" Type="http://schemas.openxmlformats.org/officeDocument/2006/relationships/image" Target="../media/image16.png"/><Relationship Id="rId107" Type="http://schemas.openxmlformats.org/officeDocument/2006/relationships/image" Target="../media/image293.png"/><Relationship Id="rId11" Type="http://schemas.openxmlformats.org/officeDocument/2006/relationships/image" Target="../media/image277.png"/><Relationship Id="rId32" Type="http://schemas.openxmlformats.org/officeDocument/2006/relationships/image" Target="../media/image283.png"/><Relationship Id="rId37" Type="http://schemas.openxmlformats.org/officeDocument/2006/relationships/image" Target="../media/image174.png"/><Relationship Id="rId53" Type="http://schemas.openxmlformats.org/officeDocument/2006/relationships/image" Target="../media/image190.png"/><Relationship Id="rId58" Type="http://schemas.openxmlformats.org/officeDocument/2006/relationships/image" Target="../media/image195.png"/><Relationship Id="rId74" Type="http://schemas.openxmlformats.org/officeDocument/2006/relationships/image" Target="../media/image211.png"/><Relationship Id="rId79" Type="http://schemas.openxmlformats.org/officeDocument/2006/relationships/image" Target="../media/image216.png"/><Relationship Id="rId102" Type="http://schemas.openxmlformats.org/officeDocument/2006/relationships/image" Target="../media/image239.png"/><Relationship Id="rId123" Type="http://schemas.openxmlformats.org/officeDocument/2006/relationships/image" Target="../media/image260.png"/><Relationship Id="rId128" Type="http://schemas.openxmlformats.org/officeDocument/2006/relationships/image" Target="../media/image265.png"/><Relationship Id="rId5" Type="http://schemas.openxmlformats.org/officeDocument/2006/relationships/image" Target="../media/image274.png"/><Relationship Id="rId90" Type="http://schemas.openxmlformats.org/officeDocument/2006/relationships/image" Target="../media/image227.png"/><Relationship Id="rId95" Type="http://schemas.openxmlformats.org/officeDocument/2006/relationships/image" Target="../media/image232.png"/><Relationship Id="rId22" Type="http://schemas.openxmlformats.org/officeDocument/2006/relationships/image" Target="../media/image280.png"/><Relationship Id="rId27" Type="http://schemas.openxmlformats.org/officeDocument/2006/relationships/image" Target="../media/image281.png"/><Relationship Id="rId43" Type="http://schemas.openxmlformats.org/officeDocument/2006/relationships/image" Target="../media/image180.png"/><Relationship Id="rId48" Type="http://schemas.openxmlformats.org/officeDocument/2006/relationships/image" Target="../media/image185.png"/><Relationship Id="rId64" Type="http://schemas.openxmlformats.org/officeDocument/2006/relationships/image" Target="../media/image201.png"/><Relationship Id="rId69" Type="http://schemas.openxmlformats.org/officeDocument/2006/relationships/image" Target="../media/image286.png"/><Relationship Id="rId113" Type="http://schemas.openxmlformats.org/officeDocument/2006/relationships/image" Target="../media/image250.png"/><Relationship Id="rId118" Type="http://schemas.openxmlformats.org/officeDocument/2006/relationships/image" Target="../media/image255.png"/><Relationship Id="rId134" Type="http://schemas.openxmlformats.org/officeDocument/2006/relationships/image" Target="../media/image300.png"/><Relationship Id="rId139" Type="http://schemas.openxmlformats.org/officeDocument/2006/relationships/image" Target="../media/image304.png"/><Relationship Id="rId80" Type="http://schemas.openxmlformats.org/officeDocument/2006/relationships/image" Target="../media/image217.png"/><Relationship Id="rId85" Type="http://schemas.openxmlformats.org/officeDocument/2006/relationships/image" Target="../media/image288.png"/><Relationship Id="rId12" Type="http://schemas.openxmlformats.org/officeDocument/2006/relationships/image" Target="../media/image278.png"/><Relationship Id="rId17" Type="http://schemas.openxmlformats.org/officeDocument/2006/relationships/image" Target="../media/image154.png"/><Relationship Id="rId33" Type="http://schemas.openxmlformats.org/officeDocument/2006/relationships/image" Target="../media/image170.png"/><Relationship Id="rId38" Type="http://schemas.openxmlformats.org/officeDocument/2006/relationships/image" Target="../media/image175.png"/><Relationship Id="rId59" Type="http://schemas.openxmlformats.org/officeDocument/2006/relationships/image" Target="../media/image196.png"/><Relationship Id="rId103" Type="http://schemas.openxmlformats.org/officeDocument/2006/relationships/image" Target="../media/image240.png"/><Relationship Id="rId108" Type="http://schemas.openxmlformats.org/officeDocument/2006/relationships/image" Target="../media/image294.png"/><Relationship Id="rId124" Type="http://schemas.openxmlformats.org/officeDocument/2006/relationships/image" Target="../media/image261.png"/><Relationship Id="rId129" Type="http://schemas.openxmlformats.org/officeDocument/2006/relationships/image" Target="../media/image298.png"/><Relationship Id="rId54" Type="http://schemas.openxmlformats.org/officeDocument/2006/relationships/image" Target="../media/image191.png"/><Relationship Id="rId70" Type="http://schemas.openxmlformats.org/officeDocument/2006/relationships/image" Target="../media/image207.png"/><Relationship Id="rId75" Type="http://schemas.openxmlformats.org/officeDocument/2006/relationships/image" Target="../media/image212.png"/><Relationship Id="rId91" Type="http://schemas.openxmlformats.org/officeDocument/2006/relationships/image" Target="../media/image290.png"/><Relationship Id="rId96" Type="http://schemas.openxmlformats.org/officeDocument/2006/relationships/image" Target="../media/image291.png"/><Relationship Id="rId140" Type="http://schemas.openxmlformats.org/officeDocument/2006/relationships/image" Target="../media/image305.png"/><Relationship Id="rId1" Type="http://schemas.openxmlformats.org/officeDocument/2006/relationships/slideLayout" Target="../slideLayouts/slideLayout1.xml"/><Relationship Id="rId6" Type="http://schemas.openxmlformats.org/officeDocument/2006/relationships/image" Target="../media/image275.png"/><Relationship Id="rId23" Type="http://schemas.openxmlformats.org/officeDocument/2006/relationships/image" Target="../media/image160.png"/><Relationship Id="rId28" Type="http://schemas.openxmlformats.org/officeDocument/2006/relationships/image" Target="../media/image165.png"/><Relationship Id="rId49" Type="http://schemas.openxmlformats.org/officeDocument/2006/relationships/image" Target="../media/image186.png"/><Relationship Id="rId114" Type="http://schemas.openxmlformats.org/officeDocument/2006/relationships/image" Target="../media/image295.png"/><Relationship Id="rId119" Type="http://schemas.openxmlformats.org/officeDocument/2006/relationships/image" Target="../media/image296.png"/><Relationship Id="rId44" Type="http://schemas.openxmlformats.org/officeDocument/2006/relationships/image" Target="../media/image181.png"/><Relationship Id="rId60" Type="http://schemas.openxmlformats.org/officeDocument/2006/relationships/image" Target="../media/image197.png"/><Relationship Id="rId65" Type="http://schemas.openxmlformats.org/officeDocument/2006/relationships/image" Target="../media/image202.png"/><Relationship Id="rId81" Type="http://schemas.openxmlformats.org/officeDocument/2006/relationships/image" Target="../media/image218.png"/><Relationship Id="rId86" Type="http://schemas.openxmlformats.org/officeDocument/2006/relationships/image" Target="../media/image289.png"/><Relationship Id="rId130" Type="http://schemas.openxmlformats.org/officeDocument/2006/relationships/image" Target="../media/image267.png"/><Relationship Id="rId135" Type="http://schemas.openxmlformats.org/officeDocument/2006/relationships/image" Target="../media/image272.png"/><Relationship Id="rId13" Type="http://schemas.openxmlformats.org/officeDocument/2006/relationships/image" Target="../media/image151.png"/><Relationship Id="rId18" Type="http://schemas.openxmlformats.org/officeDocument/2006/relationships/image" Target="../media/image155.png"/><Relationship Id="rId39" Type="http://schemas.openxmlformats.org/officeDocument/2006/relationships/image" Target="../media/image176.png"/><Relationship Id="rId109" Type="http://schemas.openxmlformats.org/officeDocument/2006/relationships/image" Target="../media/image246.png"/><Relationship Id="rId34" Type="http://schemas.openxmlformats.org/officeDocument/2006/relationships/image" Target="../media/image284.png"/><Relationship Id="rId50" Type="http://schemas.openxmlformats.org/officeDocument/2006/relationships/image" Target="../media/image187.png"/><Relationship Id="rId55" Type="http://schemas.openxmlformats.org/officeDocument/2006/relationships/image" Target="../media/image192.png"/><Relationship Id="rId76" Type="http://schemas.openxmlformats.org/officeDocument/2006/relationships/image" Target="../media/image213.png"/><Relationship Id="rId97" Type="http://schemas.openxmlformats.org/officeDocument/2006/relationships/image" Target="../media/image234.png"/><Relationship Id="rId104" Type="http://schemas.openxmlformats.org/officeDocument/2006/relationships/image" Target="../media/image241.png"/><Relationship Id="rId120" Type="http://schemas.openxmlformats.org/officeDocument/2006/relationships/image" Target="../media/image257.png"/><Relationship Id="rId125" Type="http://schemas.openxmlformats.org/officeDocument/2006/relationships/image" Target="../media/image262.png"/><Relationship Id="rId7" Type="http://schemas.openxmlformats.org/officeDocument/2006/relationships/image" Target="../media/image145.png"/><Relationship Id="rId71" Type="http://schemas.openxmlformats.org/officeDocument/2006/relationships/image" Target="../media/image208.png"/><Relationship Id="rId92" Type="http://schemas.openxmlformats.org/officeDocument/2006/relationships/image" Target="../media/image229.png"/><Relationship Id="rId2" Type="http://schemas.openxmlformats.org/officeDocument/2006/relationships/notesSlide" Target="../notesSlides/notesSlide3.xml"/><Relationship Id="rId29" Type="http://schemas.openxmlformats.org/officeDocument/2006/relationships/image" Target="../media/image282.png"/><Relationship Id="rId24" Type="http://schemas.openxmlformats.org/officeDocument/2006/relationships/image" Target="../media/image161.png"/><Relationship Id="rId40" Type="http://schemas.openxmlformats.org/officeDocument/2006/relationships/image" Target="../media/image177.png"/><Relationship Id="rId45" Type="http://schemas.openxmlformats.org/officeDocument/2006/relationships/image" Target="../media/image182.png"/><Relationship Id="rId66" Type="http://schemas.openxmlformats.org/officeDocument/2006/relationships/image" Target="../media/image203.png"/><Relationship Id="rId87" Type="http://schemas.openxmlformats.org/officeDocument/2006/relationships/image" Target="../media/image224.png"/><Relationship Id="rId110" Type="http://schemas.openxmlformats.org/officeDocument/2006/relationships/image" Target="../media/image247.png"/><Relationship Id="rId115" Type="http://schemas.openxmlformats.org/officeDocument/2006/relationships/image" Target="../media/image252.png"/><Relationship Id="rId131" Type="http://schemas.openxmlformats.org/officeDocument/2006/relationships/image" Target="../media/image268.png"/><Relationship Id="rId136" Type="http://schemas.openxmlformats.org/officeDocument/2006/relationships/image" Target="../media/image301.png"/><Relationship Id="rId61" Type="http://schemas.openxmlformats.org/officeDocument/2006/relationships/image" Target="../media/image198.png"/><Relationship Id="rId82" Type="http://schemas.openxmlformats.org/officeDocument/2006/relationships/image" Target="../media/image287.png"/><Relationship Id="rId19" Type="http://schemas.openxmlformats.org/officeDocument/2006/relationships/image" Target="../media/image156.png"/><Relationship Id="rId14" Type="http://schemas.openxmlformats.org/officeDocument/2006/relationships/image" Target="../media/image279.png"/><Relationship Id="rId30" Type="http://schemas.openxmlformats.org/officeDocument/2006/relationships/image" Target="../media/image167.png"/><Relationship Id="rId35" Type="http://schemas.openxmlformats.org/officeDocument/2006/relationships/image" Target="../media/image172.png"/><Relationship Id="rId56" Type="http://schemas.openxmlformats.org/officeDocument/2006/relationships/image" Target="../media/image193.png"/><Relationship Id="rId77" Type="http://schemas.openxmlformats.org/officeDocument/2006/relationships/image" Target="../media/image214.png"/><Relationship Id="rId100" Type="http://schemas.openxmlformats.org/officeDocument/2006/relationships/image" Target="../media/image237.png"/><Relationship Id="rId105" Type="http://schemas.openxmlformats.org/officeDocument/2006/relationships/image" Target="../media/image242.png"/><Relationship Id="rId126" Type="http://schemas.openxmlformats.org/officeDocument/2006/relationships/image" Target="../media/image263.png"/><Relationship Id="rId8" Type="http://schemas.openxmlformats.org/officeDocument/2006/relationships/image" Target="../media/image146.png"/><Relationship Id="rId51" Type="http://schemas.openxmlformats.org/officeDocument/2006/relationships/image" Target="../media/image188.png"/><Relationship Id="rId72" Type="http://schemas.openxmlformats.org/officeDocument/2006/relationships/image" Target="../media/image209.png"/><Relationship Id="rId93" Type="http://schemas.openxmlformats.org/officeDocument/2006/relationships/image" Target="../media/image230.png"/><Relationship Id="rId98" Type="http://schemas.openxmlformats.org/officeDocument/2006/relationships/image" Target="../media/image292.png"/><Relationship Id="rId121" Type="http://schemas.openxmlformats.org/officeDocument/2006/relationships/image" Target="../media/image297.png"/><Relationship Id="rId3" Type="http://schemas.openxmlformats.org/officeDocument/2006/relationships/image" Target="../media/image139.png"/><Relationship Id="rId25" Type="http://schemas.openxmlformats.org/officeDocument/2006/relationships/image" Target="../media/image162.png"/><Relationship Id="rId46" Type="http://schemas.openxmlformats.org/officeDocument/2006/relationships/image" Target="../media/image183.png"/><Relationship Id="rId67" Type="http://schemas.openxmlformats.org/officeDocument/2006/relationships/image" Target="../media/image204.png"/><Relationship Id="rId116" Type="http://schemas.openxmlformats.org/officeDocument/2006/relationships/image" Target="../media/image253.png"/><Relationship Id="rId137" Type="http://schemas.openxmlformats.org/officeDocument/2006/relationships/image" Target="../media/image302.png"/><Relationship Id="rId20" Type="http://schemas.openxmlformats.org/officeDocument/2006/relationships/image" Target="../media/image157.png"/><Relationship Id="rId41" Type="http://schemas.openxmlformats.org/officeDocument/2006/relationships/image" Target="../media/image178.png"/><Relationship Id="rId62" Type="http://schemas.openxmlformats.org/officeDocument/2006/relationships/image" Target="../media/image199.png"/><Relationship Id="rId83" Type="http://schemas.openxmlformats.org/officeDocument/2006/relationships/image" Target="../media/image220.png"/><Relationship Id="rId88" Type="http://schemas.openxmlformats.org/officeDocument/2006/relationships/image" Target="../media/image225.png"/><Relationship Id="rId111" Type="http://schemas.openxmlformats.org/officeDocument/2006/relationships/image" Target="../media/image248.png"/><Relationship Id="rId132" Type="http://schemas.openxmlformats.org/officeDocument/2006/relationships/image" Target="../media/image269.png"/><Relationship Id="rId15" Type="http://schemas.openxmlformats.org/officeDocument/2006/relationships/image" Target="../media/image153.png"/><Relationship Id="rId36" Type="http://schemas.openxmlformats.org/officeDocument/2006/relationships/image" Target="../media/image173.png"/><Relationship Id="rId57" Type="http://schemas.openxmlformats.org/officeDocument/2006/relationships/image" Target="../media/image194.png"/><Relationship Id="rId106" Type="http://schemas.openxmlformats.org/officeDocument/2006/relationships/image" Target="../media/image243.png"/><Relationship Id="rId127" Type="http://schemas.openxmlformats.org/officeDocument/2006/relationships/image" Target="../media/image264.png"/><Relationship Id="rId10" Type="http://schemas.openxmlformats.org/officeDocument/2006/relationships/image" Target="../media/image148.png"/><Relationship Id="rId31" Type="http://schemas.openxmlformats.org/officeDocument/2006/relationships/image" Target="../media/image168.png"/><Relationship Id="rId52" Type="http://schemas.openxmlformats.org/officeDocument/2006/relationships/image" Target="../media/image189.png"/><Relationship Id="rId73" Type="http://schemas.openxmlformats.org/officeDocument/2006/relationships/image" Target="../media/image210.png"/><Relationship Id="rId78" Type="http://schemas.openxmlformats.org/officeDocument/2006/relationships/image" Target="../media/image215.png"/><Relationship Id="rId94" Type="http://schemas.openxmlformats.org/officeDocument/2006/relationships/image" Target="../media/image231.png"/><Relationship Id="rId99" Type="http://schemas.openxmlformats.org/officeDocument/2006/relationships/image" Target="../media/image236.png"/><Relationship Id="rId101" Type="http://schemas.openxmlformats.org/officeDocument/2006/relationships/image" Target="../media/image238.png"/><Relationship Id="rId122" Type="http://schemas.openxmlformats.org/officeDocument/2006/relationships/image" Target="../media/image259.png"/><Relationship Id="rId4" Type="http://schemas.openxmlformats.org/officeDocument/2006/relationships/image" Target="../media/image273.png"/><Relationship Id="rId9" Type="http://schemas.openxmlformats.org/officeDocument/2006/relationships/image" Target="../media/image276.png"/><Relationship Id="rId26" Type="http://schemas.openxmlformats.org/officeDocument/2006/relationships/image" Target="../media/image163.png"/><Relationship Id="rId47" Type="http://schemas.openxmlformats.org/officeDocument/2006/relationships/image" Target="../media/image184.png"/><Relationship Id="rId68" Type="http://schemas.openxmlformats.org/officeDocument/2006/relationships/image" Target="../media/image205.png"/><Relationship Id="rId89" Type="http://schemas.openxmlformats.org/officeDocument/2006/relationships/image" Target="../media/image226.png"/><Relationship Id="rId112" Type="http://schemas.openxmlformats.org/officeDocument/2006/relationships/image" Target="../media/image249.png"/><Relationship Id="rId133" Type="http://schemas.openxmlformats.org/officeDocument/2006/relationships/image" Target="../media/image299.png"/></Relationships>
</file>

<file path=ppt/slides/_rels/slide4.xml.rels><?xml version="1.0" encoding="UTF-8" standalone="yes"?>
<Relationships xmlns="http://schemas.openxmlformats.org/package/2006/relationships"><Relationship Id="rId117" Type="http://schemas.openxmlformats.org/officeDocument/2006/relationships/image" Target="../media/image254.png"/><Relationship Id="rId21" Type="http://schemas.openxmlformats.org/officeDocument/2006/relationships/image" Target="../media/image158.png"/><Relationship Id="rId42" Type="http://schemas.openxmlformats.org/officeDocument/2006/relationships/image" Target="../media/image285.png"/><Relationship Id="rId63" Type="http://schemas.openxmlformats.org/officeDocument/2006/relationships/image" Target="../media/image200.png"/><Relationship Id="rId84" Type="http://schemas.openxmlformats.org/officeDocument/2006/relationships/image" Target="../media/image221.png"/><Relationship Id="rId16" Type="http://schemas.openxmlformats.org/officeDocument/2006/relationships/image" Target="../media/image16.png"/><Relationship Id="rId107" Type="http://schemas.openxmlformats.org/officeDocument/2006/relationships/image" Target="../media/image293.png"/><Relationship Id="rId11" Type="http://schemas.openxmlformats.org/officeDocument/2006/relationships/image" Target="../media/image277.png"/><Relationship Id="rId32" Type="http://schemas.openxmlformats.org/officeDocument/2006/relationships/image" Target="../media/image283.png"/><Relationship Id="rId37" Type="http://schemas.openxmlformats.org/officeDocument/2006/relationships/image" Target="../media/image174.png"/><Relationship Id="rId53" Type="http://schemas.openxmlformats.org/officeDocument/2006/relationships/image" Target="../media/image190.png"/><Relationship Id="rId58" Type="http://schemas.openxmlformats.org/officeDocument/2006/relationships/image" Target="../media/image195.png"/><Relationship Id="rId74" Type="http://schemas.openxmlformats.org/officeDocument/2006/relationships/image" Target="../media/image211.png"/><Relationship Id="rId79" Type="http://schemas.openxmlformats.org/officeDocument/2006/relationships/image" Target="../media/image216.png"/><Relationship Id="rId102" Type="http://schemas.openxmlformats.org/officeDocument/2006/relationships/image" Target="../media/image239.png"/><Relationship Id="rId123" Type="http://schemas.openxmlformats.org/officeDocument/2006/relationships/image" Target="../media/image260.png"/><Relationship Id="rId128" Type="http://schemas.openxmlformats.org/officeDocument/2006/relationships/image" Target="../media/image265.png"/><Relationship Id="rId5" Type="http://schemas.openxmlformats.org/officeDocument/2006/relationships/image" Target="../media/image274.png"/><Relationship Id="rId90" Type="http://schemas.openxmlformats.org/officeDocument/2006/relationships/image" Target="../media/image227.png"/><Relationship Id="rId95" Type="http://schemas.openxmlformats.org/officeDocument/2006/relationships/image" Target="../media/image232.png"/><Relationship Id="rId22" Type="http://schemas.openxmlformats.org/officeDocument/2006/relationships/image" Target="../media/image280.png"/><Relationship Id="rId27" Type="http://schemas.openxmlformats.org/officeDocument/2006/relationships/image" Target="../media/image281.png"/><Relationship Id="rId43" Type="http://schemas.openxmlformats.org/officeDocument/2006/relationships/image" Target="../media/image180.png"/><Relationship Id="rId48" Type="http://schemas.openxmlformats.org/officeDocument/2006/relationships/image" Target="../media/image185.png"/><Relationship Id="rId64" Type="http://schemas.openxmlformats.org/officeDocument/2006/relationships/image" Target="../media/image201.png"/><Relationship Id="rId69" Type="http://schemas.openxmlformats.org/officeDocument/2006/relationships/image" Target="../media/image286.png"/><Relationship Id="rId113" Type="http://schemas.openxmlformats.org/officeDocument/2006/relationships/image" Target="../media/image250.png"/><Relationship Id="rId118" Type="http://schemas.openxmlformats.org/officeDocument/2006/relationships/image" Target="../media/image255.png"/><Relationship Id="rId134" Type="http://schemas.openxmlformats.org/officeDocument/2006/relationships/image" Target="../media/image300.png"/><Relationship Id="rId80" Type="http://schemas.openxmlformats.org/officeDocument/2006/relationships/image" Target="../media/image217.png"/><Relationship Id="rId85" Type="http://schemas.openxmlformats.org/officeDocument/2006/relationships/image" Target="../media/image288.png"/><Relationship Id="rId12" Type="http://schemas.openxmlformats.org/officeDocument/2006/relationships/image" Target="../media/image278.png"/><Relationship Id="rId17" Type="http://schemas.openxmlformats.org/officeDocument/2006/relationships/image" Target="../media/image154.png"/><Relationship Id="rId33" Type="http://schemas.openxmlformats.org/officeDocument/2006/relationships/image" Target="../media/image170.png"/><Relationship Id="rId38" Type="http://schemas.openxmlformats.org/officeDocument/2006/relationships/image" Target="../media/image175.png"/><Relationship Id="rId59" Type="http://schemas.openxmlformats.org/officeDocument/2006/relationships/image" Target="../media/image196.png"/><Relationship Id="rId103" Type="http://schemas.openxmlformats.org/officeDocument/2006/relationships/image" Target="../media/image240.png"/><Relationship Id="rId108" Type="http://schemas.openxmlformats.org/officeDocument/2006/relationships/image" Target="../media/image294.png"/><Relationship Id="rId124" Type="http://schemas.openxmlformats.org/officeDocument/2006/relationships/image" Target="../media/image261.png"/><Relationship Id="rId129" Type="http://schemas.openxmlformats.org/officeDocument/2006/relationships/image" Target="../media/image298.png"/><Relationship Id="rId54" Type="http://schemas.openxmlformats.org/officeDocument/2006/relationships/image" Target="../media/image191.png"/><Relationship Id="rId70" Type="http://schemas.openxmlformats.org/officeDocument/2006/relationships/image" Target="../media/image207.png"/><Relationship Id="rId75" Type="http://schemas.openxmlformats.org/officeDocument/2006/relationships/image" Target="../media/image212.png"/><Relationship Id="rId91" Type="http://schemas.openxmlformats.org/officeDocument/2006/relationships/image" Target="../media/image290.png"/><Relationship Id="rId96" Type="http://schemas.openxmlformats.org/officeDocument/2006/relationships/image" Target="../media/image291.png"/><Relationship Id="rId1" Type="http://schemas.openxmlformats.org/officeDocument/2006/relationships/slideLayout" Target="../slideLayouts/slideLayout1.xml"/><Relationship Id="rId6" Type="http://schemas.openxmlformats.org/officeDocument/2006/relationships/image" Target="../media/image275.png"/><Relationship Id="rId23" Type="http://schemas.openxmlformats.org/officeDocument/2006/relationships/image" Target="../media/image160.png"/><Relationship Id="rId28" Type="http://schemas.openxmlformats.org/officeDocument/2006/relationships/image" Target="../media/image165.png"/><Relationship Id="rId49" Type="http://schemas.openxmlformats.org/officeDocument/2006/relationships/image" Target="../media/image186.png"/><Relationship Id="rId114" Type="http://schemas.openxmlformats.org/officeDocument/2006/relationships/image" Target="../media/image295.png"/><Relationship Id="rId119" Type="http://schemas.openxmlformats.org/officeDocument/2006/relationships/image" Target="../media/image296.png"/><Relationship Id="rId44" Type="http://schemas.openxmlformats.org/officeDocument/2006/relationships/image" Target="../media/image181.png"/><Relationship Id="rId60" Type="http://schemas.openxmlformats.org/officeDocument/2006/relationships/image" Target="../media/image197.png"/><Relationship Id="rId65" Type="http://schemas.openxmlformats.org/officeDocument/2006/relationships/image" Target="../media/image202.png"/><Relationship Id="rId81" Type="http://schemas.openxmlformats.org/officeDocument/2006/relationships/image" Target="../media/image218.png"/><Relationship Id="rId86" Type="http://schemas.openxmlformats.org/officeDocument/2006/relationships/image" Target="../media/image289.png"/><Relationship Id="rId130" Type="http://schemas.openxmlformats.org/officeDocument/2006/relationships/image" Target="../media/image267.png"/><Relationship Id="rId135" Type="http://schemas.openxmlformats.org/officeDocument/2006/relationships/image" Target="../media/image272.png"/><Relationship Id="rId13" Type="http://schemas.openxmlformats.org/officeDocument/2006/relationships/image" Target="../media/image151.png"/><Relationship Id="rId18" Type="http://schemas.openxmlformats.org/officeDocument/2006/relationships/image" Target="../media/image155.png"/><Relationship Id="rId39" Type="http://schemas.openxmlformats.org/officeDocument/2006/relationships/image" Target="../media/image176.png"/><Relationship Id="rId109" Type="http://schemas.openxmlformats.org/officeDocument/2006/relationships/image" Target="../media/image246.png"/><Relationship Id="rId34" Type="http://schemas.openxmlformats.org/officeDocument/2006/relationships/image" Target="../media/image284.png"/><Relationship Id="rId50" Type="http://schemas.openxmlformats.org/officeDocument/2006/relationships/image" Target="../media/image187.png"/><Relationship Id="rId55" Type="http://schemas.openxmlformats.org/officeDocument/2006/relationships/image" Target="../media/image192.png"/><Relationship Id="rId76" Type="http://schemas.openxmlformats.org/officeDocument/2006/relationships/image" Target="../media/image213.png"/><Relationship Id="rId97" Type="http://schemas.openxmlformats.org/officeDocument/2006/relationships/image" Target="../media/image234.png"/><Relationship Id="rId104" Type="http://schemas.openxmlformats.org/officeDocument/2006/relationships/image" Target="../media/image241.png"/><Relationship Id="rId120" Type="http://schemas.openxmlformats.org/officeDocument/2006/relationships/image" Target="../media/image257.png"/><Relationship Id="rId125" Type="http://schemas.openxmlformats.org/officeDocument/2006/relationships/image" Target="../media/image262.png"/><Relationship Id="rId7" Type="http://schemas.openxmlformats.org/officeDocument/2006/relationships/image" Target="../media/image145.png"/><Relationship Id="rId71" Type="http://schemas.openxmlformats.org/officeDocument/2006/relationships/image" Target="../media/image208.png"/><Relationship Id="rId92" Type="http://schemas.openxmlformats.org/officeDocument/2006/relationships/image" Target="../media/image229.png"/><Relationship Id="rId2" Type="http://schemas.openxmlformats.org/officeDocument/2006/relationships/notesSlide" Target="../notesSlides/notesSlide4.xml"/><Relationship Id="rId29" Type="http://schemas.openxmlformats.org/officeDocument/2006/relationships/image" Target="../media/image282.png"/><Relationship Id="rId24" Type="http://schemas.openxmlformats.org/officeDocument/2006/relationships/image" Target="../media/image161.png"/><Relationship Id="rId40" Type="http://schemas.openxmlformats.org/officeDocument/2006/relationships/image" Target="../media/image177.png"/><Relationship Id="rId45" Type="http://schemas.openxmlformats.org/officeDocument/2006/relationships/image" Target="../media/image182.png"/><Relationship Id="rId66" Type="http://schemas.openxmlformats.org/officeDocument/2006/relationships/image" Target="../media/image203.png"/><Relationship Id="rId87" Type="http://schemas.openxmlformats.org/officeDocument/2006/relationships/image" Target="../media/image224.png"/><Relationship Id="rId110" Type="http://schemas.openxmlformats.org/officeDocument/2006/relationships/image" Target="../media/image247.png"/><Relationship Id="rId115" Type="http://schemas.openxmlformats.org/officeDocument/2006/relationships/image" Target="../media/image252.png"/><Relationship Id="rId131" Type="http://schemas.openxmlformats.org/officeDocument/2006/relationships/image" Target="../media/image268.png"/><Relationship Id="rId136" Type="http://schemas.openxmlformats.org/officeDocument/2006/relationships/image" Target="../media/image306.png"/><Relationship Id="rId61" Type="http://schemas.openxmlformats.org/officeDocument/2006/relationships/image" Target="../media/image198.png"/><Relationship Id="rId82" Type="http://schemas.openxmlformats.org/officeDocument/2006/relationships/image" Target="../media/image287.png"/><Relationship Id="rId19" Type="http://schemas.openxmlformats.org/officeDocument/2006/relationships/image" Target="../media/image156.png"/><Relationship Id="rId14" Type="http://schemas.openxmlformats.org/officeDocument/2006/relationships/image" Target="../media/image279.png"/><Relationship Id="rId30" Type="http://schemas.openxmlformats.org/officeDocument/2006/relationships/image" Target="../media/image167.png"/><Relationship Id="rId35" Type="http://schemas.openxmlformats.org/officeDocument/2006/relationships/image" Target="../media/image172.png"/><Relationship Id="rId56" Type="http://schemas.openxmlformats.org/officeDocument/2006/relationships/image" Target="../media/image193.png"/><Relationship Id="rId77" Type="http://schemas.openxmlformats.org/officeDocument/2006/relationships/image" Target="../media/image214.png"/><Relationship Id="rId100" Type="http://schemas.openxmlformats.org/officeDocument/2006/relationships/image" Target="../media/image237.png"/><Relationship Id="rId105" Type="http://schemas.openxmlformats.org/officeDocument/2006/relationships/image" Target="../media/image242.png"/><Relationship Id="rId126" Type="http://schemas.openxmlformats.org/officeDocument/2006/relationships/image" Target="../media/image263.png"/><Relationship Id="rId8" Type="http://schemas.openxmlformats.org/officeDocument/2006/relationships/image" Target="../media/image146.png"/><Relationship Id="rId51" Type="http://schemas.openxmlformats.org/officeDocument/2006/relationships/image" Target="../media/image188.png"/><Relationship Id="rId72" Type="http://schemas.openxmlformats.org/officeDocument/2006/relationships/image" Target="../media/image209.png"/><Relationship Id="rId93" Type="http://schemas.openxmlformats.org/officeDocument/2006/relationships/image" Target="../media/image230.png"/><Relationship Id="rId98" Type="http://schemas.openxmlformats.org/officeDocument/2006/relationships/image" Target="../media/image292.png"/><Relationship Id="rId121" Type="http://schemas.openxmlformats.org/officeDocument/2006/relationships/image" Target="../media/image297.png"/><Relationship Id="rId3" Type="http://schemas.openxmlformats.org/officeDocument/2006/relationships/image" Target="../media/image139.png"/><Relationship Id="rId25" Type="http://schemas.openxmlformats.org/officeDocument/2006/relationships/image" Target="../media/image162.png"/><Relationship Id="rId46" Type="http://schemas.openxmlformats.org/officeDocument/2006/relationships/image" Target="../media/image183.png"/><Relationship Id="rId67" Type="http://schemas.openxmlformats.org/officeDocument/2006/relationships/image" Target="../media/image204.png"/><Relationship Id="rId116" Type="http://schemas.openxmlformats.org/officeDocument/2006/relationships/image" Target="../media/image253.png"/><Relationship Id="rId137" Type="http://schemas.openxmlformats.org/officeDocument/2006/relationships/image" Target="../media/image307.png"/><Relationship Id="rId20" Type="http://schemas.openxmlformats.org/officeDocument/2006/relationships/image" Target="../media/image157.png"/><Relationship Id="rId41" Type="http://schemas.openxmlformats.org/officeDocument/2006/relationships/image" Target="../media/image178.png"/><Relationship Id="rId62" Type="http://schemas.openxmlformats.org/officeDocument/2006/relationships/image" Target="../media/image199.png"/><Relationship Id="rId83" Type="http://schemas.openxmlformats.org/officeDocument/2006/relationships/image" Target="../media/image220.png"/><Relationship Id="rId88" Type="http://schemas.openxmlformats.org/officeDocument/2006/relationships/image" Target="../media/image225.png"/><Relationship Id="rId111" Type="http://schemas.openxmlformats.org/officeDocument/2006/relationships/image" Target="../media/image248.png"/><Relationship Id="rId132" Type="http://schemas.openxmlformats.org/officeDocument/2006/relationships/image" Target="../media/image269.png"/><Relationship Id="rId15" Type="http://schemas.openxmlformats.org/officeDocument/2006/relationships/image" Target="../media/image153.png"/><Relationship Id="rId36" Type="http://schemas.openxmlformats.org/officeDocument/2006/relationships/image" Target="../media/image173.png"/><Relationship Id="rId57" Type="http://schemas.openxmlformats.org/officeDocument/2006/relationships/image" Target="../media/image194.png"/><Relationship Id="rId106" Type="http://schemas.openxmlformats.org/officeDocument/2006/relationships/image" Target="../media/image243.png"/><Relationship Id="rId127" Type="http://schemas.openxmlformats.org/officeDocument/2006/relationships/image" Target="../media/image264.png"/><Relationship Id="rId10" Type="http://schemas.openxmlformats.org/officeDocument/2006/relationships/image" Target="../media/image148.png"/><Relationship Id="rId31" Type="http://schemas.openxmlformats.org/officeDocument/2006/relationships/image" Target="../media/image168.png"/><Relationship Id="rId52" Type="http://schemas.openxmlformats.org/officeDocument/2006/relationships/image" Target="../media/image189.png"/><Relationship Id="rId73" Type="http://schemas.openxmlformats.org/officeDocument/2006/relationships/image" Target="../media/image210.png"/><Relationship Id="rId78" Type="http://schemas.openxmlformats.org/officeDocument/2006/relationships/image" Target="../media/image215.png"/><Relationship Id="rId94" Type="http://schemas.openxmlformats.org/officeDocument/2006/relationships/image" Target="../media/image231.png"/><Relationship Id="rId99" Type="http://schemas.openxmlformats.org/officeDocument/2006/relationships/image" Target="../media/image236.png"/><Relationship Id="rId101" Type="http://schemas.openxmlformats.org/officeDocument/2006/relationships/image" Target="../media/image238.png"/><Relationship Id="rId122" Type="http://schemas.openxmlformats.org/officeDocument/2006/relationships/image" Target="../media/image259.png"/><Relationship Id="rId4" Type="http://schemas.openxmlformats.org/officeDocument/2006/relationships/image" Target="../media/image273.png"/><Relationship Id="rId9" Type="http://schemas.openxmlformats.org/officeDocument/2006/relationships/image" Target="../media/image276.png"/><Relationship Id="rId26" Type="http://schemas.openxmlformats.org/officeDocument/2006/relationships/image" Target="../media/image163.png"/><Relationship Id="rId47" Type="http://schemas.openxmlformats.org/officeDocument/2006/relationships/image" Target="../media/image184.png"/><Relationship Id="rId68" Type="http://schemas.openxmlformats.org/officeDocument/2006/relationships/image" Target="../media/image205.png"/><Relationship Id="rId89" Type="http://schemas.openxmlformats.org/officeDocument/2006/relationships/image" Target="../media/image226.png"/><Relationship Id="rId112" Type="http://schemas.openxmlformats.org/officeDocument/2006/relationships/image" Target="../media/image249.png"/><Relationship Id="rId133" Type="http://schemas.openxmlformats.org/officeDocument/2006/relationships/image" Target="../media/image299.png"/></Relationships>
</file>

<file path=ppt/slides/_rels/slide5.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0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0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1E2A4E"/>
        </a:solidFill>
        <a:effectLst/>
      </p:bgPr>
    </p:bg>
    <p:spTree>
      <p:nvGrpSpPr>
        <p:cNvPr id="1" name=""/>
        <p:cNvGrpSpPr/>
        <p:nvPr/>
      </p:nvGrpSpPr>
      <p:grpSpPr>
        <a:xfrm>
          <a:off x="0" y="0"/>
          <a:ext cx="0" cy="0"/>
          <a:chOff x="0" y="0"/>
          <a:chExt cx="0" cy="0"/>
        </a:xfrm>
      </p:grpSpPr>
      <p:pic>
        <p:nvPicPr>
          <p:cNvPr id="2" name="Image 0" descr="preencoded.png"/>
          <p:cNvPicPr>
            <a:picLocks noChangeAspect="1"/>
          </p:cNvPicPr>
          <p:nvPr/>
        </p:nvPicPr>
        <p:blipFill>
          <a:blip r:embed="rId3"/>
          <a:stretch>
            <a:fillRect/>
          </a:stretch>
        </p:blipFill>
        <p:spPr>
          <a:xfrm>
            <a:off x="0" y="-32866"/>
            <a:ext cx="24387048" cy="13781732"/>
          </a:xfrm>
          <a:prstGeom prst="rect">
            <a:avLst/>
          </a:prstGeom>
        </p:spPr>
      </p:pic>
      <p:pic>
        <p:nvPicPr>
          <p:cNvPr id="3" name="Image 1" descr="preencoded.png"/>
          <p:cNvPicPr>
            <a:picLocks noChangeAspect="1"/>
          </p:cNvPicPr>
          <p:nvPr/>
        </p:nvPicPr>
        <p:blipFill>
          <a:blip r:embed="rId4"/>
          <a:stretch>
            <a:fillRect/>
          </a:stretch>
        </p:blipFill>
        <p:spPr>
          <a:xfrm>
            <a:off x="-88911" y="3022600"/>
            <a:ext cx="24475959" cy="10502900"/>
          </a:xfrm>
          <a:prstGeom prst="rect">
            <a:avLst/>
          </a:prstGeom>
        </p:spPr>
      </p:pic>
      <p:pic>
        <p:nvPicPr>
          <p:cNvPr id="4" name="Image 2" descr="preencoded.png"/>
          <p:cNvPicPr>
            <a:picLocks noChangeAspect="1"/>
          </p:cNvPicPr>
          <p:nvPr/>
        </p:nvPicPr>
        <p:blipFill>
          <a:blip r:embed="rId5"/>
          <a:stretch>
            <a:fillRect/>
          </a:stretch>
        </p:blipFill>
        <p:spPr>
          <a:xfrm>
            <a:off x="13410867" y="1244600"/>
            <a:ext cx="8675184" cy="11239500"/>
          </a:xfrm>
          <a:prstGeom prst="rect">
            <a:avLst/>
          </a:prstGeom>
        </p:spPr>
      </p:pic>
      <p:sp>
        <p:nvSpPr>
          <p:cNvPr id="5" name="Shape 0"/>
          <p:cNvSpPr/>
          <p:nvPr/>
        </p:nvSpPr>
        <p:spPr>
          <a:xfrm>
            <a:off x="0" y="13550900"/>
            <a:ext cx="8129016" cy="165100"/>
          </a:xfrm>
          <a:prstGeom prst="rect">
            <a:avLst/>
          </a:prstGeom>
          <a:solidFill>
            <a:srgbClr val="4995CE">
              <a:alpha val="100000"/>
            </a:srgbClr>
          </a:solidFill>
          <a:ln/>
        </p:spPr>
      </p:sp>
      <p:sp>
        <p:nvSpPr>
          <p:cNvPr id="6" name="Shape 1"/>
          <p:cNvSpPr/>
          <p:nvPr/>
        </p:nvSpPr>
        <p:spPr>
          <a:xfrm>
            <a:off x="8129016" y="13550900"/>
            <a:ext cx="8129016" cy="165100"/>
          </a:xfrm>
          <a:prstGeom prst="rect">
            <a:avLst/>
          </a:prstGeom>
          <a:solidFill>
            <a:srgbClr val="FFFFFF">
              <a:alpha val="100000"/>
            </a:srgbClr>
          </a:solidFill>
          <a:ln w="12700">
            <a:solidFill>
              <a:srgbClr val="50C1E9"/>
            </a:solidFill>
            <a:prstDash val="solid"/>
          </a:ln>
        </p:spPr>
      </p:sp>
      <p:sp>
        <p:nvSpPr>
          <p:cNvPr id="7" name="Shape 2"/>
          <p:cNvSpPr/>
          <p:nvPr/>
        </p:nvSpPr>
        <p:spPr>
          <a:xfrm>
            <a:off x="16258032" y="13550900"/>
            <a:ext cx="8129016" cy="165100"/>
          </a:xfrm>
          <a:prstGeom prst="rect">
            <a:avLst/>
          </a:prstGeom>
          <a:solidFill>
            <a:srgbClr val="4995CE">
              <a:alpha val="100000"/>
            </a:srgbClr>
          </a:solidFill>
          <a:ln/>
        </p:spPr>
      </p:sp>
      <p:pic>
        <p:nvPicPr>
          <p:cNvPr id="8" name="Image 3" descr="preencoded.png"/>
          <p:cNvPicPr>
            <a:picLocks noChangeAspect="1"/>
          </p:cNvPicPr>
          <p:nvPr/>
        </p:nvPicPr>
        <p:blipFill>
          <a:blip r:embed="rId6"/>
          <a:stretch>
            <a:fillRect/>
          </a:stretch>
        </p:blipFill>
        <p:spPr>
          <a:xfrm>
            <a:off x="3190765" y="3261866"/>
            <a:ext cx="2003812" cy="293191"/>
          </a:xfrm>
          <a:prstGeom prst="rect">
            <a:avLst/>
          </a:prstGeom>
        </p:spPr>
      </p:pic>
      <p:pic>
        <p:nvPicPr>
          <p:cNvPr id="9" name="Image 4" descr="preencoded.png"/>
          <p:cNvPicPr>
            <a:picLocks noChangeAspect="1"/>
          </p:cNvPicPr>
          <p:nvPr/>
        </p:nvPicPr>
        <p:blipFill>
          <a:blip r:embed="rId7"/>
          <a:stretch>
            <a:fillRect/>
          </a:stretch>
        </p:blipFill>
        <p:spPr>
          <a:xfrm>
            <a:off x="3153839" y="3607966"/>
            <a:ext cx="1958116" cy="379239"/>
          </a:xfrm>
          <a:prstGeom prst="rect">
            <a:avLst/>
          </a:prstGeom>
        </p:spPr>
      </p:pic>
      <p:pic>
        <p:nvPicPr>
          <p:cNvPr id="10" name="Image 5" descr="preencoded.png"/>
          <p:cNvPicPr>
            <a:picLocks noChangeAspect="1"/>
          </p:cNvPicPr>
          <p:nvPr/>
        </p:nvPicPr>
        <p:blipFill>
          <a:blip r:embed="rId8"/>
          <a:stretch>
            <a:fillRect/>
          </a:stretch>
        </p:blipFill>
        <p:spPr>
          <a:xfrm>
            <a:off x="3175918" y="3954066"/>
            <a:ext cx="3283720" cy="293191"/>
          </a:xfrm>
          <a:prstGeom prst="rect">
            <a:avLst/>
          </a:prstGeom>
        </p:spPr>
      </p:pic>
      <p:sp>
        <p:nvSpPr>
          <p:cNvPr id="11" name="Shape 3"/>
          <p:cNvSpPr/>
          <p:nvPr/>
        </p:nvSpPr>
        <p:spPr>
          <a:xfrm>
            <a:off x="2973747" y="3022600"/>
            <a:ext cx="32054" cy="524316"/>
          </a:xfrm>
          <a:prstGeom prst="rect">
            <a:avLst/>
          </a:prstGeom>
          <a:solidFill>
            <a:srgbClr val="4995CE">
              <a:alpha val="100000"/>
            </a:srgbClr>
          </a:solidFill>
          <a:ln/>
        </p:spPr>
      </p:sp>
      <p:sp>
        <p:nvSpPr>
          <p:cNvPr id="12" name="Shape 4"/>
          <p:cNvSpPr/>
          <p:nvPr/>
        </p:nvSpPr>
        <p:spPr>
          <a:xfrm>
            <a:off x="2973908" y="3546921"/>
            <a:ext cx="32057" cy="524319"/>
          </a:xfrm>
          <a:prstGeom prst="rect">
            <a:avLst/>
          </a:prstGeom>
          <a:solidFill>
            <a:srgbClr val="FFFFFF">
              <a:alpha val="100000"/>
            </a:srgbClr>
          </a:solidFill>
          <a:ln/>
        </p:spPr>
      </p:sp>
      <p:sp>
        <p:nvSpPr>
          <p:cNvPr id="13" name="Shape 5"/>
          <p:cNvSpPr/>
          <p:nvPr/>
        </p:nvSpPr>
        <p:spPr>
          <a:xfrm>
            <a:off x="2974082" y="4071218"/>
            <a:ext cx="32057" cy="524319"/>
          </a:xfrm>
          <a:prstGeom prst="rect">
            <a:avLst/>
          </a:prstGeom>
          <a:solidFill>
            <a:srgbClr val="4995CE">
              <a:alpha val="100000"/>
            </a:srgbClr>
          </a:solidFill>
          <a:ln/>
        </p:spPr>
      </p:sp>
      <p:pic>
        <p:nvPicPr>
          <p:cNvPr id="14" name="Image 6" descr="preencoded.png"/>
          <p:cNvPicPr>
            <a:picLocks noChangeAspect="1"/>
          </p:cNvPicPr>
          <p:nvPr/>
        </p:nvPicPr>
        <p:blipFill>
          <a:blip r:embed="rId9"/>
          <a:stretch>
            <a:fillRect/>
          </a:stretch>
        </p:blipFill>
        <p:spPr>
          <a:xfrm>
            <a:off x="1457296" y="4201691"/>
            <a:ext cx="127227" cy="134689"/>
          </a:xfrm>
          <a:prstGeom prst="rect">
            <a:avLst/>
          </a:prstGeom>
        </p:spPr>
      </p:pic>
      <p:pic>
        <p:nvPicPr>
          <p:cNvPr id="15" name="Image 7" descr="preencoded.png"/>
          <p:cNvPicPr>
            <a:picLocks noChangeAspect="1"/>
          </p:cNvPicPr>
          <p:nvPr/>
        </p:nvPicPr>
        <p:blipFill>
          <a:blip r:embed="rId10"/>
          <a:stretch>
            <a:fillRect/>
          </a:stretch>
        </p:blipFill>
        <p:spPr>
          <a:xfrm>
            <a:off x="1574153" y="4292823"/>
            <a:ext cx="137249" cy="137964"/>
          </a:xfrm>
          <a:prstGeom prst="rect">
            <a:avLst/>
          </a:prstGeom>
        </p:spPr>
      </p:pic>
      <p:pic>
        <p:nvPicPr>
          <p:cNvPr id="16" name="Image 8" descr="preencoded.png"/>
          <p:cNvPicPr>
            <a:picLocks noChangeAspect="1"/>
          </p:cNvPicPr>
          <p:nvPr/>
        </p:nvPicPr>
        <p:blipFill>
          <a:blip r:embed="rId11"/>
          <a:stretch>
            <a:fillRect/>
          </a:stretch>
        </p:blipFill>
        <p:spPr>
          <a:xfrm>
            <a:off x="1693528" y="4395068"/>
            <a:ext cx="121806" cy="136500"/>
          </a:xfrm>
          <a:prstGeom prst="rect">
            <a:avLst/>
          </a:prstGeom>
        </p:spPr>
      </p:pic>
      <p:pic>
        <p:nvPicPr>
          <p:cNvPr id="17" name="Image 9" descr="preencoded.png"/>
          <p:cNvPicPr>
            <a:picLocks noChangeAspect="1"/>
          </p:cNvPicPr>
          <p:nvPr/>
        </p:nvPicPr>
        <p:blipFill>
          <a:blip r:embed="rId12"/>
          <a:stretch>
            <a:fillRect/>
          </a:stretch>
        </p:blipFill>
        <p:spPr>
          <a:xfrm>
            <a:off x="1863623" y="4431754"/>
            <a:ext cx="110754" cy="124693"/>
          </a:xfrm>
          <a:prstGeom prst="rect">
            <a:avLst/>
          </a:prstGeom>
        </p:spPr>
      </p:pic>
      <p:pic>
        <p:nvPicPr>
          <p:cNvPr id="18" name="Image 10" descr="preencoded.png"/>
          <p:cNvPicPr>
            <a:picLocks noChangeAspect="1"/>
          </p:cNvPicPr>
          <p:nvPr/>
        </p:nvPicPr>
        <p:blipFill>
          <a:blip r:embed="rId13"/>
          <a:stretch>
            <a:fillRect/>
          </a:stretch>
        </p:blipFill>
        <p:spPr>
          <a:xfrm>
            <a:off x="2007744" y="4458221"/>
            <a:ext cx="90338" cy="114151"/>
          </a:xfrm>
          <a:prstGeom prst="rect">
            <a:avLst/>
          </a:prstGeom>
        </p:spPr>
      </p:pic>
      <p:pic>
        <p:nvPicPr>
          <p:cNvPr id="19" name="Image 11" descr="preencoded.png"/>
          <p:cNvPicPr>
            <a:picLocks noChangeAspect="1"/>
          </p:cNvPicPr>
          <p:nvPr/>
        </p:nvPicPr>
        <p:blipFill>
          <a:blip r:embed="rId14"/>
          <a:stretch>
            <a:fillRect/>
          </a:stretch>
        </p:blipFill>
        <p:spPr>
          <a:xfrm>
            <a:off x="2137092" y="4432002"/>
            <a:ext cx="149467" cy="136376"/>
          </a:xfrm>
          <a:prstGeom prst="rect">
            <a:avLst/>
          </a:prstGeom>
        </p:spPr>
      </p:pic>
      <p:pic>
        <p:nvPicPr>
          <p:cNvPr id="20" name="Image 12" descr="preencoded.png"/>
          <p:cNvPicPr>
            <a:picLocks noChangeAspect="1"/>
          </p:cNvPicPr>
          <p:nvPr/>
        </p:nvPicPr>
        <p:blipFill>
          <a:blip r:embed="rId15"/>
          <a:stretch>
            <a:fillRect/>
          </a:stretch>
        </p:blipFill>
        <p:spPr>
          <a:xfrm>
            <a:off x="2336261" y="4385246"/>
            <a:ext cx="123902" cy="137393"/>
          </a:xfrm>
          <a:prstGeom prst="rect">
            <a:avLst/>
          </a:prstGeom>
        </p:spPr>
      </p:pic>
      <p:pic>
        <p:nvPicPr>
          <p:cNvPr id="21" name="Image 13" descr="preencoded.png"/>
          <p:cNvPicPr>
            <a:picLocks noChangeAspect="1"/>
          </p:cNvPicPr>
          <p:nvPr/>
        </p:nvPicPr>
        <p:blipFill>
          <a:blip r:embed="rId16"/>
          <a:stretch>
            <a:fillRect/>
          </a:stretch>
        </p:blipFill>
        <p:spPr>
          <a:xfrm>
            <a:off x="2439102" y="4325590"/>
            <a:ext cx="136430" cy="107776"/>
          </a:xfrm>
          <a:prstGeom prst="rect">
            <a:avLst/>
          </a:prstGeom>
        </p:spPr>
      </p:pic>
      <p:pic>
        <p:nvPicPr>
          <p:cNvPr id="22" name="Image 14" descr="preencoded.png"/>
          <p:cNvPicPr>
            <a:picLocks noChangeAspect="1"/>
          </p:cNvPicPr>
          <p:nvPr/>
        </p:nvPicPr>
        <p:blipFill>
          <a:blip r:embed="rId17"/>
          <a:stretch>
            <a:fillRect/>
          </a:stretch>
        </p:blipFill>
        <p:spPr>
          <a:xfrm>
            <a:off x="2557261" y="4211017"/>
            <a:ext cx="139581" cy="136029"/>
          </a:xfrm>
          <a:prstGeom prst="rect">
            <a:avLst/>
          </a:prstGeom>
        </p:spPr>
      </p:pic>
      <p:pic>
        <p:nvPicPr>
          <p:cNvPr id="23" name="Image 15" descr="preencoded.png"/>
          <p:cNvPicPr>
            <a:picLocks noChangeAspect="1"/>
          </p:cNvPicPr>
          <p:nvPr/>
        </p:nvPicPr>
        <p:blipFill>
          <a:blip r:embed="rId18"/>
          <a:stretch>
            <a:fillRect/>
          </a:stretch>
        </p:blipFill>
        <p:spPr>
          <a:xfrm>
            <a:off x="2271314" y="3570064"/>
            <a:ext cx="12" cy="0"/>
          </a:xfrm>
          <a:prstGeom prst="rect">
            <a:avLst/>
          </a:prstGeom>
        </p:spPr>
      </p:pic>
      <p:pic>
        <p:nvPicPr>
          <p:cNvPr id="24" name="Image 16" descr="preencoded.png"/>
          <p:cNvPicPr>
            <a:picLocks noChangeAspect="1"/>
          </p:cNvPicPr>
          <p:nvPr/>
        </p:nvPicPr>
        <p:blipFill>
          <a:blip r:embed="rId19"/>
          <a:stretch>
            <a:fillRect/>
          </a:stretch>
        </p:blipFill>
        <p:spPr>
          <a:xfrm>
            <a:off x="1686136" y="3443089"/>
            <a:ext cx="29968" cy="97160"/>
          </a:xfrm>
          <a:prstGeom prst="rect">
            <a:avLst/>
          </a:prstGeom>
        </p:spPr>
      </p:pic>
      <p:pic>
        <p:nvPicPr>
          <p:cNvPr id="25" name="Image 17" descr="preencoded.png"/>
          <p:cNvPicPr>
            <a:picLocks noChangeAspect="1"/>
          </p:cNvPicPr>
          <p:nvPr/>
        </p:nvPicPr>
        <p:blipFill>
          <a:blip r:embed="rId20"/>
          <a:stretch>
            <a:fillRect/>
          </a:stretch>
        </p:blipFill>
        <p:spPr>
          <a:xfrm>
            <a:off x="1696580" y="3570957"/>
            <a:ext cx="10630" cy="10815"/>
          </a:xfrm>
          <a:prstGeom prst="rect">
            <a:avLst/>
          </a:prstGeom>
        </p:spPr>
      </p:pic>
      <p:pic>
        <p:nvPicPr>
          <p:cNvPr id="26" name="Image 18" descr="preencoded.png"/>
          <p:cNvPicPr>
            <a:picLocks noChangeAspect="1"/>
          </p:cNvPicPr>
          <p:nvPr/>
        </p:nvPicPr>
        <p:blipFill>
          <a:blip r:embed="rId20"/>
          <a:stretch>
            <a:fillRect/>
          </a:stretch>
        </p:blipFill>
        <p:spPr>
          <a:xfrm>
            <a:off x="1678743" y="3554164"/>
            <a:ext cx="10643" cy="10840"/>
          </a:xfrm>
          <a:prstGeom prst="rect">
            <a:avLst/>
          </a:prstGeom>
        </p:spPr>
      </p:pic>
      <p:pic>
        <p:nvPicPr>
          <p:cNvPr id="27" name="Image 19" descr="preencoded.png"/>
          <p:cNvPicPr>
            <a:picLocks noChangeAspect="1"/>
          </p:cNvPicPr>
          <p:nvPr/>
        </p:nvPicPr>
        <p:blipFill>
          <a:blip r:embed="rId21"/>
          <a:stretch>
            <a:fillRect/>
          </a:stretch>
        </p:blipFill>
        <p:spPr>
          <a:xfrm>
            <a:off x="1710385" y="4015978"/>
            <a:ext cx="12516" cy="12750"/>
          </a:xfrm>
          <a:prstGeom prst="rect">
            <a:avLst/>
          </a:prstGeom>
        </p:spPr>
      </p:pic>
      <p:pic>
        <p:nvPicPr>
          <p:cNvPr id="28" name="Image 20" descr="preencoded.png"/>
          <p:cNvPicPr>
            <a:picLocks noChangeAspect="1"/>
          </p:cNvPicPr>
          <p:nvPr/>
        </p:nvPicPr>
        <p:blipFill>
          <a:blip r:embed="rId21"/>
          <a:stretch>
            <a:fillRect/>
          </a:stretch>
        </p:blipFill>
        <p:spPr>
          <a:xfrm>
            <a:off x="1681869" y="4025826"/>
            <a:ext cx="12503" cy="12725"/>
          </a:xfrm>
          <a:prstGeom prst="rect">
            <a:avLst/>
          </a:prstGeom>
        </p:spPr>
      </p:pic>
      <p:pic>
        <p:nvPicPr>
          <p:cNvPr id="29" name="Image 21" descr="preencoded.png"/>
          <p:cNvPicPr>
            <a:picLocks noChangeAspect="1"/>
          </p:cNvPicPr>
          <p:nvPr/>
        </p:nvPicPr>
        <p:blipFill>
          <a:blip r:embed="rId22"/>
          <a:stretch>
            <a:fillRect/>
          </a:stretch>
        </p:blipFill>
        <p:spPr>
          <a:xfrm>
            <a:off x="2397871" y="3564930"/>
            <a:ext cx="71670" cy="86221"/>
          </a:xfrm>
          <a:prstGeom prst="rect">
            <a:avLst/>
          </a:prstGeom>
        </p:spPr>
      </p:pic>
      <p:pic>
        <p:nvPicPr>
          <p:cNvPr id="30" name="Image 22" descr="preencoded.png"/>
          <p:cNvPicPr>
            <a:picLocks noChangeAspect="1"/>
          </p:cNvPicPr>
          <p:nvPr/>
        </p:nvPicPr>
        <p:blipFill>
          <a:blip r:embed="rId23"/>
          <a:stretch>
            <a:fillRect/>
          </a:stretch>
        </p:blipFill>
        <p:spPr>
          <a:xfrm>
            <a:off x="2403304" y="3888581"/>
            <a:ext cx="31556" cy="134590"/>
          </a:xfrm>
          <a:prstGeom prst="rect">
            <a:avLst/>
          </a:prstGeom>
        </p:spPr>
      </p:pic>
      <p:pic>
        <p:nvPicPr>
          <p:cNvPr id="31" name="Image 23" descr="preencoded.png"/>
          <p:cNvPicPr>
            <a:picLocks noChangeAspect="1"/>
          </p:cNvPicPr>
          <p:nvPr/>
        </p:nvPicPr>
        <p:blipFill>
          <a:blip r:embed="rId24"/>
          <a:stretch>
            <a:fillRect/>
          </a:stretch>
        </p:blipFill>
        <p:spPr>
          <a:xfrm>
            <a:off x="2488705" y="3560366"/>
            <a:ext cx="49678" cy="129927"/>
          </a:xfrm>
          <a:prstGeom prst="rect">
            <a:avLst/>
          </a:prstGeom>
        </p:spPr>
      </p:pic>
      <p:pic>
        <p:nvPicPr>
          <p:cNvPr id="32" name="Image 24" descr="preencoded.png"/>
          <p:cNvPicPr>
            <a:picLocks noChangeAspect="1"/>
          </p:cNvPicPr>
          <p:nvPr/>
        </p:nvPicPr>
        <p:blipFill>
          <a:blip r:embed="rId25"/>
          <a:stretch>
            <a:fillRect/>
          </a:stretch>
        </p:blipFill>
        <p:spPr>
          <a:xfrm>
            <a:off x="2177491" y="3616424"/>
            <a:ext cx="48809" cy="53107"/>
          </a:xfrm>
          <a:prstGeom prst="rect">
            <a:avLst/>
          </a:prstGeom>
        </p:spPr>
      </p:pic>
      <p:pic>
        <p:nvPicPr>
          <p:cNvPr id="33" name="Image 25" descr="preencoded.png"/>
          <p:cNvPicPr>
            <a:picLocks noChangeAspect="1"/>
          </p:cNvPicPr>
          <p:nvPr/>
        </p:nvPicPr>
        <p:blipFill>
          <a:blip r:embed="rId26"/>
          <a:stretch>
            <a:fillRect/>
          </a:stretch>
        </p:blipFill>
        <p:spPr>
          <a:xfrm>
            <a:off x="2173187" y="3611811"/>
            <a:ext cx="46589" cy="49163"/>
          </a:xfrm>
          <a:prstGeom prst="rect">
            <a:avLst/>
          </a:prstGeom>
        </p:spPr>
      </p:pic>
      <p:pic>
        <p:nvPicPr>
          <p:cNvPr id="34" name="Image 26" descr="preencoded.png"/>
          <p:cNvPicPr>
            <a:picLocks noChangeAspect="1"/>
          </p:cNvPicPr>
          <p:nvPr/>
        </p:nvPicPr>
        <p:blipFill>
          <a:blip r:embed="rId27"/>
          <a:stretch>
            <a:fillRect/>
          </a:stretch>
        </p:blipFill>
        <p:spPr>
          <a:xfrm>
            <a:off x="1887339" y="3569816"/>
            <a:ext cx="45808" cy="57299"/>
          </a:xfrm>
          <a:prstGeom prst="rect">
            <a:avLst/>
          </a:prstGeom>
        </p:spPr>
      </p:pic>
      <p:pic>
        <p:nvPicPr>
          <p:cNvPr id="35" name="Image 27" descr="preencoded.png"/>
          <p:cNvPicPr>
            <a:picLocks noChangeAspect="1"/>
          </p:cNvPicPr>
          <p:nvPr/>
        </p:nvPicPr>
        <p:blipFill>
          <a:blip r:embed="rId28"/>
          <a:stretch>
            <a:fillRect/>
          </a:stretch>
        </p:blipFill>
        <p:spPr>
          <a:xfrm>
            <a:off x="1913450" y="3568452"/>
            <a:ext cx="28157" cy="43458"/>
          </a:xfrm>
          <a:prstGeom prst="rect">
            <a:avLst/>
          </a:prstGeom>
        </p:spPr>
      </p:pic>
      <p:pic>
        <p:nvPicPr>
          <p:cNvPr id="36" name="Image 28" descr="preencoded.png"/>
          <p:cNvPicPr>
            <a:picLocks noChangeAspect="1"/>
          </p:cNvPicPr>
          <p:nvPr/>
        </p:nvPicPr>
        <p:blipFill>
          <a:blip r:embed="rId29"/>
          <a:stretch>
            <a:fillRect/>
          </a:stretch>
        </p:blipFill>
        <p:spPr>
          <a:xfrm>
            <a:off x="2401431" y="4127525"/>
            <a:ext cx="65728" cy="31899"/>
          </a:xfrm>
          <a:prstGeom prst="rect">
            <a:avLst/>
          </a:prstGeom>
        </p:spPr>
      </p:pic>
      <p:pic>
        <p:nvPicPr>
          <p:cNvPr id="37" name="Image 29" descr="preencoded.png"/>
          <p:cNvPicPr>
            <a:picLocks noChangeAspect="1"/>
          </p:cNvPicPr>
          <p:nvPr/>
        </p:nvPicPr>
        <p:blipFill>
          <a:blip r:embed="rId30"/>
          <a:stretch>
            <a:fillRect/>
          </a:stretch>
        </p:blipFill>
        <p:spPr>
          <a:xfrm>
            <a:off x="2382999" y="3430836"/>
            <a:ext cx="38440" cy="56852"/>
          </a:xfrm>
          <a:prstGeom prst="rect">
            <a:avLst/>
          </a:prstGeom>
        </p:spPr>
      </p:pic>
      <p:pic>
        <p:nvPicPr>
          <p:cNvPr id="38" name="Image 30" descr="preencoded.png"/>
          <p:cNvPicPr>
            <a:picLocks noChangeAspect="1"/>
          </p:cNvPicPr>
          <p:nvPr/>
        </p:nvPicPr>
        <p:blipFill>
          <a:blip r:embed="rId31"/>
          <a:stretch>
            <a:fillRect/>
          </a:stretch>
        </p:blipFill>
        <p:spPr>
          <a:xfrm>
            <a:off x="2359382" y="3475286"/>
            <a:ext cx="27214" cy="38497"/>
          </a:xfrm>
          <a:prstGeom prst="rect">
            <a:avLst/>
          </a:prstGeom>
        </p:spPr>
      </p:pic>
      <p:pic>
        <p:nvPicPr>
          <p:cNvPr id="39" name="Image 31" descr="preencoded.png"/>
          <p:cNvPicPr>
            <a:picLocks noChangeAspect="1"/>
          </p:cNvPicPr>
          <p:nvPr/>
        </p:nvPicPr>
        <p:blipFill>
          <a:blip r:embed="rId32"/>
          <a:stretch>
            <a:fillRect/>
          </a:stretch>
        </p:blipFill>
        <p:spPr>
          <a:xfrm>
            <a:off x="1765670" y="3461792"/>
            <a:ext cx="51427" cy="40134"/>
          </a:xfrm>
          <a:prstGeom prst="rect">
            <a:avLst/>
          </a:prstGeom>
        </p:spPr>
      </p:pic>
      <p:pic>
        <p:nvPicPr>
          <p:cNvPr id="40" name="Image 32" descr="preencoded.png"/>
          <p:cNvPicPr>
            <a:picLocks noChangeAspect="1"/>
          </p:cNvPicPr>
          <p:nvPr/>
        </p:nvPicPr>
        <p:blipFill>
          <a:blip r:embed="rId33"/>
          <a:stretch>
            <a:fillRect/>
          </a:stretch>
        </p:blipFill>
        <p:spPr>
          <a:xfrm>
            <a:off x="1736954" y="3422625"/>
            <a:ext cx="34768" cy="49337"/>
          </a:xfrm>
          <a:prstGeom prst="rect">
            <a:avLst/>
          </a:prstGeom>
        </p:spPr>
      </p:pic>
      <p:pic>
        <p:nvPicPr>
          <p:cNvPr id="41" name="Image 33" descr="preencoded.png"/>
          <p:cNvPicPr>
            <a:picLocks noChangeAspect="1"/>
          </p:cNvPicPr>
          <p:nvPr/>
        </p:nvPicPr>
        <p:blipFill>
          <a:blip r:embed="rId34"/>
          <a:stretch>
            <a:fillRect/>
          </a:stretch>
        </p:blipFill>
        <p:spPr>
          <a:xfrm>
            <a:off x="1681856" y="4122762"/>
            <a:ext cx="31828" cy="15677"/>
          </a:xfrm>
          <a:prstGeom prst="rect">
            <a:avLst/>
          </a:prstGeom>
        </p:spPr>
      </p:pic>
      <p:pic>
        <p:nvPicPr>
          <p:cNvPr id="42" name="Image 34" descr="preencoded.png"/>
          <p:cNvPicPr>
            <a:picLocks noChangeAspect="1"/>
          </p:cNvPicPr>
          <p:nvPr/>
        </p:nvPicPr>
        <p:blipFill>
          <a:blip r:embed="rId35"/>
          <a:stretch>
            <a:fillRect/>
          </a:stretch>
        </p:blipFill>
        <p:spPr>
          <a:xfrm>
            <a:off x="1707334" y="3430836"/>
            <a:ext cx="181407" cy="149746"/>
          </a:xfrm>
          <a:prstGeom prst="rect">
            <a:avLst/>
          </a:prstGeom>
        </p:spPr>
      </p:pic>
      <p:pic>
        <p:nvPicPr>
          <p:cNvPr id="43" name="Image 35" descr="preencoded.png"/>
          <p:cNvPicPr>
            <a:picLocks noChangeAspect="1"/>
          </p:cNvPicPr>
          <p:nvPr/>
        </p:nvPicPr>
        <p:blipFill>
          <a:blip r:embed="rId36"/>
          <a:stretch>
            <a:fillRect/>
          </a:stretch>
        </p:blipFill>
        <p:spPr>
          <a:xfrm>
            <a:off x="1553476" y="3456583"/>
            <a:ext cx="227525" cy="654372"/>
          </a:xfrm>
          <a:prstGeom prst="rect">
            <a:avLst/>
          </a:prstGeom>
        </p:spPr>
      </p:pic>
      <p:pic>
        <p:nvPicPr>
          <p:cNvPr id="44" name="Image 36" descr="preencoded.png"/>
          <p:cNvPicPr>
            <a:picLocks noChangeAspect="1"/>
          </p:cNvPicPr>
          <p:nvPr/>
        </p:nvPicPr>
        <p:blipFill>
          <a:blip r:embed="rId37"/>
          <a:stretch>
            <a:fillRect/>
          </a:stretch>
        </p:blipFill>
        <p:spPr>
          <a:xfrm>
            <a:off x="1728284" y="3953818"/>
            <a:ext cx="43054" cy="126603"/>
          </a:xfrm>
          <a:prstGeom prst="rect">
            <a:avLst/>
          </a:prstGeom>
        </p:spPr>
      </p:pic>
      <p:pic>
        <p:nvPicPr>
          <p:cNvPr id="45" name="Image 37" descr="preencoded.png"/>
          <p:cNvPicPr>
            <a:picLocks noChangeAspect="1"/>
          </p:cNvPicPr>
          <p:nvPr/>
        </p:nvPicPr>
        <p:blipFill>
          <a:blip r:embed="rId38"/>
          <a:stretch>
            <a:fillRect/>
          </a:stretch>
        </p:blipFill>
        <p:spPr>
          <a:xfrm>
            <a:off x="1835082" y="3810099"/>
            <a:ext cx="86182" cy="45591"/>
          </a:xfrm>
          <a:prstGeom prst="rect">
            <a:avLst/>
          </a:prstGeom>
        </p:spPr>
      </p:pic>
      <p:pic>
        <p:nvPicPr>
          <p:cNvPr id="46" name="Image 38" descr="preencoded.png"/>
          <p:cNvPicPr>
            <a:picLocks noChangeAspect="1"/>
          </p:cNvPicPr>
          <p:nvPr/>
        </p:nvPicPr>
        <p:blipFill>
          <a:blip r:embed="rId39"/>
          <a:stretch>
            <a:fillRect/>
          </a:stretch>
        </p:blipFill>
        <p:spPr>
          <a:xfrm>
            <a:off x="2258600" y="3451796"/>
            <a:ext cx="187200" cy="141908"/>
          </a:xfrm>
          <a:prstGeom prst="rect">
            <a:avLst/>
          </a:prstGeom>
        </p:spPr>
      </p:pic>
      <p:pic>
        <p:nvPicPr>
          <p:cNvPr id="47" name="Image 39" descr="preencoded.png"/>
          <p:cNvPicPr>
            <a:picLocks noChangeAspect="1"/>
          </p:cNvPicPr>
          <p:nvPr/>
        </p:nvPicPr>
        <p:blipFill>
          <a:blip r:embed="rId20"/>
          <a:stretch>
            <a:fillRect/>
          </a:stretch>
        </p:blipFill>
        <p:spPr>
          <a:xfrm>
            <a:off x="2477591" y="3619996"/>
            <a:ext cx="10630" cy="10815"/>
          </a:xfrm>
          <a:prstGeom prst="rect">
            <a:avLst/>
          </a:prstGeom>
        </p:spPr>
      </p:pic>
      <p:pic>
        <p:nvPicPr>
          <p:cNvPr id="48" name="Image 40" descr="preencoded.png"/>
          <p:cNvPicPr>
            <a:picLocks noChangeAspect="1"/>
          </p:cNvPicPr>
          <p:nvPr/>
        </p:nvPicPr>
        <p:blipFill>
          <a:blip r:embed="rId40"/>
          <a:stretch>
            <a:fillRect/>
          </a:stretch>
        </p:blipFill>
        <p:spPr>
          <a:xfrm>
            <a:off x="2501791" y="3865513"/>
            <a:ext cx="12516" cy="12750"/>
          </a:xfrm>
          <a:prstGeom prst="rect">
            <a:avLst/>
          </a:prstGeom>
        </p:spPr>
      </p:pic>
      <p:pic>
        <p:nvPicPr>
          <p:cNvPr id="49" name="Image 41" descr="preencoded.png"/>
          <p:cNvPicPr>
            <a:picLocks noChangeAspect="1"/>
          </p:cNvPicPr>
          <p:nvPr/>
        </p:nvPicPr>
        <p:blipFill>
          <a:blip r:embed="rId40"/>
          <a:stretch>
            <a:fillRect/>
          </a:stretch>
        </p:blipFill>
        <p:spPr>
          <a:xfrm>
            <a:off x="2404544" y="4029521"/>
            <a:ext cx="12503" cy="12750"/>
          </a:xfrm>
          <a:prstGeom prst="rect">
            <a:avLst/>
          </a:prstGeom>
        </p:spPr>
      </p:pic>
      <p:pic>
        <p:nvPicPr>
          <p:cNvPr id="50" name="Image 42" descr="preencoded.png"/>
          <p:cNvPicPr>
            <a:picLocks noChangeAspect="1"/>
          </p:cNvPicPr>
          <p:nvPr/>
        </p:nvPicPr>
        <p:blipFill>
          <a:blip r:embed="rId40"/>
          <a:stretch>
            <a:fillRect/>
          </a:stretch>
        </p:blipFill>
        <p:spPr>
          <a:xfrm>
            <a:off x="2435356" y="4043139"/>
            <a:ext cx="12516" cy="12750"/>
          </a:xfrm>
          <a:prstGeom prst="rect">
            <a:avLst/>
          </a:prstGeom>
        </p:spPr>
      </p:pic>
      <p:pic>
        <p:nvPicPr>
          <p:cNvPr id="51" name="Image 43" descr="preencoded.png"/>
          <p:cNvPicPr>
            <a:picLocks noChangeAspect="1"/>
          </p:cNvPicPr>
          <p:nvPr/>
        </p:nvPicPr>
        <p:blipFill>
          <a:blip r:embed="rId20"/>
          <a:stretch>
            <a:fillRect/>
          </a:stretch>
        </p:blipFill>
        <p:spPr>
          <a:xfrm>
            <a:off x="2440491" y="3591818"/>
            <a:ext cx="10630" cy="10815"/>
          </a:xfrm>
          <a:prstGeom prst="rect">
            <a:avLst/>
          </a:prstGeom>
        </p:spPr>
      </p:pic>
      <p:pic>
        <p:nvPicPr>
          <p:cNvPr id="52" name="Image 44" descr="preencoded.png"/>
          <p:cNvPicPr>
            <a:picLocks noChangeAspect="1"/>
          </p:cNvPicPr>
          <p:nvPr/>
        </p:nvPicPr>
        <p:blipFill>
          <a:blip r:embed="rId41"/>
          <a:stretch>
            <a:fillRect/>
          </a:stretch>
        </p:blipFill>
        <p:spPr>
          <a:xfrm>
            <a:off x="1920272" y="3547219"/>
            <a:ext cx="251427" cy="79995"/>
          </a:xfrm>
          <a:prstGeom prst="rect">
            <a:avLst/>
          </a:prstGeom>
        </p:spPr>
      </p:pic>
      <p:pic>
        <p:nvPicPr>
          <p:cNvPr id="53" name="Image 45" descr="preencoded.png"/>
          <p:cNvPicPr>
            <a:picLocks noChangeAspect="1"/>
          </p:cNvPicPr>
          <p:nvPr/>
        </p:nvPicPr>
        <p:blipFill>
          <a:blip r:embed="rId40"/>
          <a:stretch>
            <a:fillRect/>
          </a:stretch>
        </p:blipFill>
        <p:spPr>
          <a:xfrm>
            <a:off x="1898937" y="4181475"/>
            <a:ext cx="12516" cy="12750"/>
          </a:xfrm>
          <a:prstGeom prst="rect">
            <a:avLst/>
          </a:prstGeom>
        </p:spPr>
      </p:pic>
      <p:pic>
        <p:nvPicPr>
          <p:cNvPr id="54" name="Image 46" descr="preencoded.png"/>
          <p:cNvPicPr>
            <a:picLocks noChangeAspect="1"/>
          </p:cNvPicPr>
          <p:nvPr/>
        </p:nvPicPr>
        <p:blipFill>
          <a:blip r:embed="rId42"/>
          <a:stretch>
            <a:fillRect/>
          </a:stretch>
        </p:blipFill>
        <p:spPr>
          <a:xfrm>
            <a:off x="1913201" y="4216797"/>
            <a:ext cx="12503" cy="12750"/>
          </a:xfrm>
          <a:prstGeom prst="rect">
            <a:avLst/>
          </a:prstGeom>
        </p:spPr>
      </p:pic>
      <p:pic>
        <p:nvPicPr>
          <p:cNvPr id="55" name="Image 47" descr="preencoded.png"/>
          <p:cNvPicPr>
            <a:picLocks noChangeAspect="1"/>
          </p:cNvPicPr>
          <p:nvPr/>
        </p:nvPicPr>
        <p:blipFill>
          <a:blip r:embed="rId18"/>
          <a:stretch>
            <a:fillRect/>
          </a:stretch>
        </p:blipFill>
        <p:spPr>
          <a:xfrm>
            <a:off x="2040837" y="4273773"/>
            <a:ext cx="0" cy="0"/>
          </a:xfrm>
          <a:prstGeom prst="rect">
            <a:avLst/>
          </a:prstGeom>
        </p:spPr>
      </p:pic>
      <p:pic>
        <p:nvPicPr>
          <p:cNvPr id="56" name="Image 48" descr="preencoded.png"/>
          <p:cNvPicPr>
            <a:picLocks noChangeAspect="1"/>
          </p:cNvPicPr>
          <p:nvPr/>
        </p:nvPicPr>
        <p:blipFill>
          <a:blip r:embed="rId43"/>
          <a:stretch>
            <a:fillRect/>
          </a:stretch>
        </p:blipFill>
        <p:spPr>
          <a:xfrm>
            <a:off x="2267159" y="4039171"/>
            <a:ext cx="12714" cy="10988"/>
          </a:xfrm>
          <a:prstGeom prst="rect">
            <a:avLst/>
          </a:prstGeom>
        </p:spPr>
      </p:pic>
      <p:pic>
        <p:nvPicPr>
          <p:cNvPr id="57" name="Image 49" descr="preencoded.png"/>
          <p:cNvPicPr>
            <a:picLocks noChangeAspect="1"/>
          </p:cNvPicPr>
          <p:nvPr/>
        </p:nvPicPr>
        <p:blipFill>
          <a:blip r:embed="rId44"/>
          <a:stretch>
            <a:fillRect/>
          </a:stretch>
        </p:blipFill>
        <p:spPr>
          <a:xfrm>
            <a:off x="2239684" y="4093369"/>
            <a:ext cx="40300" cy="35520"/>
          </a:xfrm>
          <a:prstGeom prst="rect">
            <a:avLst/>
          </a:prstGeom>
        </p:spPr>
      </p:pic>
      <p:pic>
        <p:nvPicPr>
          <p:cNvPr id="58" name="Image 50" descr="preencoded.png"/>
          <p:cNvPicPr>
            <a:picLocks noChangeAspect="1"/>
          </p:cNvPicPr>
          <p:nvPr/>
        </p:nvPicPr>
        <p:blipFill>
          <a:blip r:embed="rId45"/>
          <a:stretch>
            <a:fillRect/>
          </a:stretch>
        </p:blipFill>
        <p:spPr>
          <a:xfrm>
            <a:off x="2324353" y="4018186"/>
            <a:ext cx="21856" cy="53008"/>
          </a:xfrm>
          <a:prstGeom prst="rect">
            <a:avLst/>
          </a:prstGeom>
        </p:spPr>
      </p:pic>
      <p:pic>
        <p:nvPicPr>
          <p:cNvPr id="59" name="Image 51" descr="preencoded.png"/>
          <p:cNvPicPr>
            <a:picLocks noChangeAspect="1"/>
          </p:cNvPicPr>
          <p:nvPr/>
        </p:nvPicPr>
        <p:blipFill>
          <a:blip r:embed="rId46"/>
          <a:stretch>
            <a:fillRect/>
          </a:stretch>
        </p:blipFill>
        <p:spPr>
          <a:xfrm>
            <a:off x="1816984" y="3961755"/>
            <a:ext cx="73902" cy="78631"/>
          </a:xfrm>
          <a:prstGeom prst="rect">
            <a:avLst/>
          </a:prstGeom>
        </p:spPr>
      </p:pic>
      <p:pic>
        <p:nvPicPr>
          <p:cNvPr id="60" name="Image 52" descr="preencoded.png"/>
          <p:cNvPicPr>
            <a:picLocks noChangeAspect="1"/>
          </p:cNvPicPr>
          <p:nvPr/>
        </p:nvPicPr>
        <p:blipFill>
          <a:blip r:embed="rId47"/>
          <a:stretch>
            <a:fillRect/>
          </a:stretch>
        </p:blipFill>
        <p:spPr>
          <a:xfrm>
            <a:off x="1878272" y="3932386"/>
            <a:ext cx="46812" cy="43755"/>
          </a:xfrm>
          <a:prstGeom prst="rect">
            <a:avLst/>
          </a:prstGeom>
        </p:spPr>
      </p:pic>
      <p:pic>
        <p:nvPicPr>
          <p:cNvPr id="61" name="Image 53" descr="preencoded.png"/>
          <p:cNvPicPr>
            <a:picLocks noChangeAspect="1"/>
          </p:cNvPicPr>
          <p:nvPr/>
        </p:nvPicPr>
        <p:blipFill>
          <a:blip r:embed="rId48"/>
          <a:stretch>
            <a:fillRect/>
          </a:stretch>
        </p:blipFill>
        <p:spPr>
          <a:xfrm>
            <a:off x="1893343" y="3852664"/>
            <a:ext cx="64141" cy="86866"/>
          </a:xfrm>
          <a:prstGeom prst="rect">
            <a:avLst/>
          </a:prstGeom>
        </p:spPr>
      </p:pic>
      <p:pic>
        <p:nvPicPr>
          <p:cNvPr id="62" name="Image 54" descr="preencoded.png"/>
          <p:cNvPicPr>
            <a:picLocks noChangeAspect="1"/>
          </p:cNvPicPr>
          <p:nvPr/>
        </p:nvPicPr>
        <p:blipFill>
          <a:blip r:embed="rId49"/>
          <a:stretch>
            <a:fillRect/>
          </a:stretch>
        </p:blipFill>
        <p:spPr>
          <a:xfrm>
            <a:off x="1856540" y="4111054"/>
            <a:ext cx="77872" cy="50304"/>
          </a:xfrm>
          <a:prstGeom prst="rect">
            <a:avLst/>
          </a:prstGeom>
        </p:spPr>
      </p:pic>
      <p:pic>
        <p:nvPicPr>
          <p:cNvPr id="63" name="Image 55" descr="preencoded.png"/>
          <p:cNvPicPr>
            <a:picLocks noChangeAspect="1"/>
          </p:cNvPicPr>
          <p:nvPr/>
        </p:nvPicPr>
        <p:blipFill>
          <a:blip r:embed="rId50"/>
          <a:stretch>
            <a:fillRect/>
          </a:stretch>
        </p:blipFill>
        <p:spPr>
          <a:xfrm>
            <a:off x="2135479" y="3827934"/>
            <a:ext cx="7405" cy="9004"/>
          </a:xfrm>
          <a:prstGeom prst="rect">
            <a:avLst/>
          </a:prstGeom>
        </p:spPr>
      </p:pic>
      <p:pic>
        <p:nvPicPr>
          <p:cNvPr id="64" name="Image 56" descr="preencoded.png"/>
          <p:cNvPicPr>
            <a:picLocks noChangeAspect="1"/>
          </p:cNvPicPr>
          <p:nvPr/>
        </p:nvPicPr>
        <p:blipFill>
          <a:blip r:embed="rId51"/>
          <a:stretch>
            <a:fillRect/>
          </a:stretch>
        </p:blipFill>
        <p:spPr>
          <a:xfrm>
            <a:off x="2055883" y="3833143"/>
            <a:ext cx="14711" cy="22027"/>
          </a:xfrm>
          <a:prstGeom prst="rect">
            <a:avLst/>
          </a:prstGeom>
        </p:spPr>
      </p:pic>
      <p:pic>
        <p:nvPicPr>
          <p:cNvPr id="65" name="Image 57" descr="preencoded.png"/>
          <p:cNvPicPr>
            <a:picLocks noChangeAspect="1"/>
          </p:cNvPicPr>
          <p:nvPr/>
        </p:nvPicPr>
        <p:blipFill>
          <a:blip r:embed="rId52"/>
          <a:stretch>
            <a:fillRect/>
          </a:stretch>
        </p:blipFill>
        <p:spPr>
          <a:xfrm>
            <a:off x="2137476" y="3840683"/>
            <a:ext cx="9415" cy="10492"/>
          </a:xfrm>
          <a:prstGeom prst="rect">
            <a:avLst/>
          </a:prstGeom>
        </p:spPr>
      </p:pic>
      <p:pic>
        <p:nvPicPr>
          <p:cNvPr id="66" name="Image 58" descr="preencoded.png"/>
          <p:cNvPicPr>
            <a:picLocks noChangeAspect="1"/>
          </p:cNvPicPr>
          <p:nvPr/>
        </p:nvPicPr>
        <p:blipFill>
          <a:blip r:embed="rId53"/>
          <a:stretch>
            <a:fillRect/>
          </a:stretch>
        </p:blipFill>
        <p:spPr>
          <a:xfrm>
            <a:off x="2174279" y="3776762"/>
            <a:ext cx="8224" cy="10319"/>
          </a:xfrm>
          <a:prstGeom prst="rect">
            <a:avLst/>
          </a:prstGeom>
        </p:spPr>
      </p:pic>
      <p:pic>
        <p:nvPicPr>
          <p:cNvPr id="67" name="Image 59" descr="preencoded.png"/>
          <p:cNvPicPr>
            <a:picLocks noChangeAspect="1"/>
          </p:cNvPicPr>
          <p:nvPr/>
        </p:nvPicPr>
        <p:blipFill>
          <a:blip r:embed="rId54"/>
          <a:stretch>
            <a:fillRect/>
          </a:stretch>
        </p:blipFill>
        <p:spPr>
          <a:xfrm>
            <a:off x="2077677" y="3724821"/>
            <a:ext cx="17155" cy="22027"/>
          </a:xfrm>
          <a:prstGeom prst="rect">
            <a:avLst/>
          </a:prstGeom>
        </p:spPr>
      </p:pic>
      <p:pic>
        <p:nvPicPr>
          <p:cNvPr id="68" name="Image 60" descr="preencoded.png"/>
          <p:cNvPicPr>
            <a:picLocks noChangeAspect="1"/>
          </p:cNvPicPr>
          <p:nvPr/>
        </p:nvPicPr>
        <p:blipFill>
          <a:blip r:embed="rId55"/>
          <a:stretch>
            <a:fillRect/>
          </a:stretch>
        </p:blipFill>
        <p:spPr>
          <a:xfrm>
            <a:off x="2153514" y="3789387"/>
            <a:ext cx="9712" cy="10468"/>
          </a:xfrm>
          <a:prstGeom prst="rect">
            <a:avLst/>
          </a:prstGeom>
        </p:spPr>
      </p:pic>
      <p:pic>
        <p:nvPicPr>
          <p:cNvPr id="69" name="Image 61" descr="preencoded.png"/>
          <p:cNvPicPr>
            <a:picLocks noChangeAspect="1"/>
          </p:cNvPicPr>
          <p:nvPr/>
        </p:nvPicPr>
        <p:blipFill>
          <a:blip r:embed="rId56"/>
          <a:stretch>
            <a:fillRect/>
          </a:stretch>
        </p:blipFill>
        <p:spPr>
          <a:xfrm>
            <a:off x="1875134" y="3555206"/>
            <a:ext cx="363930" cy="383406"/>
          </a:xfrm>
          <a:prstGeom prst="rect">
            <a:avLst/>
          </a:prstGeom>
        </p:spPr>
      </p:pic>
      <p:pic>
        <p:nvPicPr>
          <p:cNvPr id="70" name="Image 62" descr="preencoded.png"/>
          <p:cNvPicPr>
            <a:picLocks noChangeAspect="1"/>
          </p:cNvPicPr>
          <p:nvPr/>
        </p:nvPicPr>
        <p:blipFill>
          <a:blip r:embed="rId57"/>
          <a:stretch>
            <a:fillRect/>
          </a:stretch>
        </p:blipFill>
        <p:spPr>
          <a:xfrm>
            <a:off x="2030207" y="3783881"/>
            <a:ext cx="8360" cy="10691"/>
          </a:xfrm>
          <a:prstGeom prst="rect">
            <a:avLst/>
          </a:prstGeom>
        </p:spPr>
      </p:pic>
      <p:pic>
        <p:nvPicPr>
          <p:cNvPr id="71" name="Image 63" descr="preencoded.png"/>
          <p:cNvPicPr>
            <a:picLocks noChangeAspect="1"/>
          </p:cNvPicPr>
          <p:nvPr/>
        </p:nvPicPr>
        <p:blipFill>
          <a:blip r:embed="rId58"/>
          <a:stretch>
            <a:fillRect/>
          </a:stretch>
        </p:blipFill>
        <p:spPr>
          <a:xfrm>
            <a:off x="2006404" y="3674616"/>
            <a:ext cx="8695" cy="9475"/>
          </a:xfrm>
          <a:prstGeom prst="rect">
            <a:avLst/>
          </a:prstGeom>
        </p:spPr>
      </p:pic>
      <p:pic>
        <p:nvPicPr>
          <p:cNvPr id="72" name="Image 64" descr="preencoded.png"/>
          <p:cNvPicPr>
            <a:picLocks noChangeAspect="1"/>
          </p:cNvPicPr>
          <p:nvPr/>
        </p:nvPicPr>
        <p:blipFill>
          <a:blip r:embed="rId59"/>
          <a:stretch>
            <a:fillRect/>
          </a:stretch>
        </p:blipFill>
        <p:spPr>
          <a:xfrm>
            <a:off x="2011242" y="3686398"/>
            <a:ext cx="10506" cy="10443"/>
          </a:xfrm>
          <a:prstGeom prst="rect">
            <a:avLst/>
          </a:prstGeom>
        </p:spPr>
      </p:pic>
      <p:pic>
        <p:nvPicPr>
          <p:cNvPr id="73" name="Image 65" descr="preencoded.png"/>
          <p:cNvPicPr>
            <a:picLocks noChangeAspect="1"/>
          </p:cNvPicPr>
          <p:nvPr/>
        </p:nvPicPr>
        <p:blipFill>
          <a:blip r:embed="rId60"/>
          <a:stretch>
            <a:fillRect/>
          </a:stretch>
        </p:blipFill>
        <p:spPr>
          <a:xfrm>
            <a:off x="2149992" y="3777630"/>
            <a:ext cx="8038" cy="9451"/>
          </a:xfrm>
          <a:prstGeom prst="rect">
            <a:avLst/>
          </a:prstGeom>
        </p:spPr>
      </p:pic>
      <p:pic>
        <p:nvPicPr>
          <p:cNvPr id="74" name="Image 66" descr="preencoded.png"/>
          <p:cNvPicPr>
            <a:picLocks noChangeAspect="1"/>
          </p:cNvPicPr>
          <p:nvPr/>
        </p:nvPicPr>
        <p:blipFill>
          <a:blip r:embed="rId61"/>
          <a:stretch>
            <a:fillRect/>
          </a:stretch>
        </p:blipFill>
        <p:spPr>
          <a:xfrm>
            <a:off x="2133395" y="3669035"/>
            <a:ext cx="16795" cy="22101"/>
          </a:xfrm>
          <a:prstGeom prst="rect">
            <a:avLst/>
          </a:prstGeom>
        </p:spPr>
      </p:pic>
      <p:pic>
        <p:nvPicPr>
          <p:cNvPr id="75" name="Image 67" descr="preencoded.png"/>
          <p:cNvPicPr>
            <a:picLocks noChangeAspect="1"/>
          </p:cNvPicPr>
          <p:nvPr/>
        </p:nvPicPr>
        <p:blipFill>
          <a:blip r:embed="rId62"/>
          <a:stretch>
            <a:fillRect/>
          </a:stretch>
        </p:blipFill>
        <p:spPr>
          <a:xfrm>
            <a:off x="2108712" y="3673624"/>
            <a:ext cx="6711" cy="9252"/>
          </a:xfrm>
          <a:prstGeom prst="rect">
            <a:avLst/>
          </a:prstGeom>
        </p:spPr>
      </p:pic>
      <p:pic>
        <p:nvPicPr>
          <p:cNvPr id="76" name="Image 68" descr="preencoded.png"/>
          <p:cNvPicPr>
            <a:picLocks noChangeAspect="1"/>
          </p:cNvPicPr>
          <p:nvPr/>
        </p:nvPicPr>
        <p:blipFill>
          <a:blip r:embed="rId63"/>
          <a:stretch>
            <a:fillRect/>
          </a:stretch>
        </p:blipFill>
        <p:spPr>
          <a:xfrm>
            <a:off x="2053489" y="3671763"/>
            <a:ext cx="8881" cy="10393"/>
          </a:xfrm>
          <a:prstGeom prst="rect">
            <a:avLst/>
          </a:prstGeom>
        </p:spPr>
      </p:pic>
      <p:pic>
        <p:nvPicPr>
          <p:cNvPr id="77" name="Image 69" descr="preencoded.png"/>
          <p:cNvPicPr>
            <a:picLocks noChangeAspect="1"/>
          </p:cNvPicPr>
          <p:nvPr/>
        </p:nvPicPr>
        <p:blipFill>
          <a:blip r:embed="rId64"/>
          <a:stretch>
            <a:fillRect/>
          </a:stretch>
        </p:blipFill>
        <p:spPr>
          <a:xfrm>
            <a:off x="1905635" y="3928591"/>
            <a:ext cx="237435" cy="209897"/>
          </a:xfrm>
          <a:prstGeom prst="rect">
            <a:avLst/>
          </a:prstGeom>
        </p:spPr>
      </p:pic>
      <p:pic>
        <p:nvPicPr>
          <p:cNvPr id="78" name="Image 70" descr="preencoded.png"/>
          <p:cNvPicPr>
            <a:picLocks noChangeAspect="1"/>
          </p:cNvPicPr>
          <p:nvPr/>
        </p:nvPicPr>
        <p:blipFill>
          <a:blip r:embed="rId65"/>
          <a:stretch>
            <a:fillRect/>
          </a:stretch>
        </p:blipFill>
        <p:spPr>
          <a:xfrm>
            <a:off x="1689869" y="4025627"/>
            <a:ext cx="142422" cy="183728"/>
          </a:xfrm>
          <a:prstGeom prst="rect">
            <a:avLst/>
          </a:prstGeom>
        </p:spPr>
      </p:pic>
      <p:pic>
        <p:nvPicPr>
          <p:cNvPr id="79" name="Image 71" descr="preencoded.png"/>
          <p:cNvPicPr>
            <a:picLocks noChangeAspect="1"/>
          </p:cNvPicPr>
          <p:nvPr/>
        </p:nvPicPr>
        <p:blipFill>
          <a:blip r:embed="rId66"/>
          <a:stretch>
            <a:fillRect/>
          </a:stretch>
        </p:blipFill>
        <p:spPr>
          <a:xfrm>
            <a:off x="1889522" y="4135760"/>
            <a:ext cx="16162" cy="18281"/>
          </a:xfrm>
          <a:prstGeom prst="rect">
            <a:avLst/>
          </a:prstGeom>
        </p:spPr>
      </p:pic>
      <p:pic>
        <p:nvPicPr>
          <p:cNvPr id="80" name="Image 72" descr="preencoded.png"/>
          <p:cNvPicPr>
            <a:picLocks noChangeAspect="1"/>
          </p:cNvPicPr>
          <p:nvPr/>
        </p:nvPicPr>
        <p:blipFill>
          <a:blip r:embed="rId67"/>
          <a:stretch>
            <a:fillRect/>
          </a:stretch>
        </p:blipFill>
        <p:spPr>
          <a:xfrm>
            <a:off x="1868126" y="4157638"/>
            <a:ext cx="20938" cy="17785"/>
          </a:xfrm>
          <a:prstGeom prst="rect">
            <a:avLst/>
          </a:prstGeom>
        </p:spPr>
      </p:pic>
      <p:pic>
        <p:nvPicPr>
          <p:cNvPr id="81" name="Image 73" descr="preencoded.png"/>
          <p:cNvPicPr>
            <a:picLocks noChangeAspect="1"/>
          </p:cNvPicPr>
          <p:nvPr/>
        </p:nvPicPr>
        <p:blipFill>
          <a:blip r:embed="rId68"/>
          <a:stretch>
            <a:fillRect/>
          </a:stretch>
        </p:blipFill>
        <p:spPr>
          <a:xfrm>
            <a:off x="1875382" y="4150047"/>
            <a:ext cx="21000" cy="18207"/>
          </a:xfrm>
          <a:prstGeom prst="rect">
            <a:avLst/>
          </a:prstGeom>
        </p:spPr>
      </p:pic>
      <p:pic>
        <p:nvPicPr>
          <p:cNvPr id="82" name="Image 74" descr="preencoded.png"/>
          <p:cNvPicPr>
            <a:picLocks noChangeAspect="1"/>
          </p:cNvPicPr>
          <p:nvPr/>
        </p:nvPicPr>
        <p:blipFill>
          <a:blip r:embed="rId69"/>
          <a:stretch>
            <a:fillRect/>
          </a:stretch>
        </p:blipFill>
        <p:spPr>
          <a:xfrm>
            <a:off x="1882254" y="4142507"/>
            <a:ext cx="20913" cy="18405"/>
          </a:xfrm>
          <a:prstGeom prst="rect">
            <a:avLst/>
          </a:prstGeom>
        </p:spPr>
      </p:pic>
      <p:pic>
        <p:nvPicPr>
          <p:cNvPr id="83" name="Image 75" descr="preencoded.png"/>
          <p:cNvPicPr>
            <a:picLocks noChangeAspect="1"/>
          </p:cNvPicPr>
          <p:nvPr/>
        </p:nvPicPr>
        <p:blipFill>
          <a:blip r:embed="rId70"/>
          <a:stretch>
            <a:fillRect/>
          </a:stretch>
        </p:blipFill>
        <p:spPr>
          <a:xfrm>
            <a:off x="1870445" y="3925119"/>
            <a:ext cx="35686" cy="34702"/>
          </a:xfrm>
          <a:prstGeom prst="rect">
            <a:avLst/>
          </a:prstGeom>
        </p:spPr>
      </p:pic>
      <p:pic>
        <p:nvPicPr>
          <p:cNvPr id="84" name="Image 76" descr="preencoded.png"/>
          <p:cNvPicPr>
            <a:picLocks noChangeAspect="1"/>
          </p:cNvPicPr>
          <p:nvPr/>
        </p:nvPicPr>
        <p:blipFill>
          <a:blip r:embed="rId71"/>
          <a:stretch>
            <a:fillRect/>
          </a:stretch>
        </p:blipFill>
        <p:spPr>
          <a:xfrm>
            <a:off x="1913474" y="3875212"/>
            <a:ext cx="42397" cy="50726"/>
          </a:xfrm>
          <a:prstGeom prst="rect">
            <a:avLst/>
          </a:prstGeom>
        </p:spPr>
      </p:pic>
      <p:pic>
        <p:nvPicPr>
          <p:cNvPr id="85" name="Image 77" descr="preencoded.png"/>
          <p:cNvPicPr>
            <a:picLocks noChangeAspect="1"/>
          </p:cNvPicPr>
          <p:nvPr/>
        </p:nvPicPr>
        <p:blipFill>
          <a:blip r:embed="rId72"/>
          <a:stretch>
            <a:fillRect/>
          </a:stretch>
        </p:blipFill>
        <p:spPr>
          <a:xfrm>
            <a:off x="1825022" y="3955380"/>
            <a:ext cx="47755" cy="54942"/>
          </a:xfrm>
          <a:prstGeom prst="rect">
            <a:avLst/>
          </a:prstGeom>
        </p:spPr>
      </p:pic>
      <p:pic>
        <p:nvPicPr>
          <p:cNvPr id="86" name="Image 78" descr="preencoded.png"/>
          <p:cNvPicPr>
            <a:picLocks noChangeAspect="1"/>
          </p:cNvPicPr>
          <p:nvPr/>
        </p:nvPicPr>
        <p:blipFill>
          <a:blip r:embed="rId73"/>
          <a:stretch>
            <a:fillRect/>
          </a:stretch>
        </p:blipFill>
        <p:spPr>
          <a:xfrm>
            <a:off x="1929140" y="3872210"/>
            <a:ext cx="28690" cy="26888"/>
          </a:xfrm>
          <a:prstGeom prst="rect">
            <a:avLst/>
          </a:prstGeom>
        </p:spPr>
      </p:pic>
      <p:pic>
        <p:nvPicPr>
          <p:cNvPr id="87" name="Image 79" descr="preencoded.png"/>
          <p:cNvPicPr>
            <a:picLocks noChangeAspect="1"/>
          </p:cNvPicPr>
          <p:nvPr/>
        </p:nvPicPr>
        <p:blipFill>
          <a:blip r:embed="rId74"/>
          <a:stretch>
            <a:fillRect/>
          </a:stretch>
        </p:blipFill>
        <p:spPr>
          <a:xfrm>
            <a:off x="1935814" y="3849043"/>
            <a:ext cx="34098" cy="75803"/>
          </a:xfrm>
          <a:prstGeom prst="rect">
            <a:avLst/>
          </a:prstGeom>
        </p:spPr>
      </p:pic>
      <p:pic>
        <p:nvPicPr>
          <p:cNvPr id="88" name="Image 80" descr="preencoded.png"/>
          <p:cNvPicPr>
            <a:picLocks noChangeAspect="1"/>
          </p:cNvPicPr>
          <p:nvPr/>
        </p:nvPicPr>
        <p:blipFill>
          <a:blip r:embed="rId75"/>
          <a:stretch>
            <a:fillRect/>
          </a:stretch>
        </p:blipFill>
        <p:spPr>
          <a:xfrm>
            <a:off x="2246097" y="4181103"/>
            <a:ext cx="20901" cy="16297"/>
          </a:xfrm>
          <a:prstGeom prst="rect">
            <a:avLst/>
          </a:prstGeom>
        </p:spPr>
      </p:pic>
      <p:pic>
        <p:nvPicPr>
          <p:cNvPr id="89" name="Image 81" descr="preencoded.png"/>
          <p:cNvPicPr>
            <a:picLocks noChangeAspect="1"/>
          </p:cNvPicPr>
          <p:nvPr/>
        </p:nvPicPr>
        <p:blipFill>
          <a:blip r:embed="rId76"/>
          <a:stretch>
            <a:fillRect/>
          </a:stretch>
        </p:blipFill>
        <p:spPr>
          <a:xfrm>
            <a:off x="2231795" y="4165327"/>
            <a:ext cx="21471" cy="17463"/>
          </a:xfrm>
          <a:prstGeom prst="rect">
            <a:avLst/>
          </a:prstGeom>
        </p:spPr>
      </p:pic>
      <p:pic>
        <p:nvPicPr>
          <p:cNvPr id="90" name="Image 82" descr="preencoded.png"/>
          <p:cNvPicPr>
            <a:picLocks noChangeAspect="1"/>
          </p:cNvPicPr>
          <p:nvPr/>
        </p:nvPicPr>
        <p:blipFill>
          <a:blip r:embed="rId77"/>
          <a:stretch>
            <a:fillRect/>
          </a:stretch>
        </p:blipFill>
        <p:spPr>
          <a:xfrm>
            <a:off x="2225420" y="4157340"/>
            <a:ext cx="21409" cy="17735"/>
          </a:xfrm>
          <a:prstGeom prst="rect">
            <a:avLst/>
          </a:prstGeom>
        </p:spPr>
      </p:pic>
      <p:pic>
        <p:nvPicPr>
          <p:cNvPr id="91" name="Image 83" descr="preencoded.png"/>
          <p:cNvPicPr>
            <a:picLocks noChangeAspect="1"/>
          </p:cNvPicPr>
          <p:nvPr/>
        </p:nvPicPr>
        <p:blipFill>
          <a:blip r:embed="rId78"/>
          <a:stretch>
            <a:fillRect/>
          </a:stretch>
        </p:blipFill>
        <p:spPr>
          <a:xfrm>
            <a:off x="2238642" y="4173389"/>
            <a:ext cx="21397" cy="17041"/>
          </a:xfrm>
          <a:prstGeom prst="rect">
            <a:avLst/>
          </a:prstGeom>
        </p:spPr>
      </p:pic>
      <p:pic>
        <p:nvPicPr>
          <p:cNvPr id="92" name="Image 84" descr="preencoded.png"/>
          <p:cNvPicPr>
            <a:picLocks noChangeAspect="1"/>
          </p:cNvPicPr>
          <p:nvPr/>
        </p:nvPicPr>
        <p:blipFill>
          <a:blip r:embed="rId79"/>
          <a:stretch>
            <a:fillRect/>
          </a:stretch>
        </p:blipFill>
        <p:spPr>
          <a:xfrm>
            <a:off x="1860671" y="4164955"/>
            <a:ext cx="20504" cy="16966"/>
          </a:xfrm>
          <a:prstGeom prst="rect">
            <a:avLst/>
          </a:prstGeom>
        </p:spPr>
      </p:pic>
      <p:pic>
        <p:nvPicPr>
          <p:cNvPr id="93" name="Image 85" descr="preencoded.png"/>
          <p:cNvPicPr>
            <a:picLocks noChangeAspect="1"/>
          </p:cNvPicPr>
          <p:nvPr/>
        </p:nvPicPr>
        <p:blipFill>
          <a:blip r:embed="rId80"/>
          <a:stretch>
            <a:fillRect/>
          </a:stretch>
        </p:blipFill>
        <p:spPr>
          <a:xfrm>
            <a:off x="2223038" y="4150345"/>
            <a:ext cx="16919" cy="17438"/>
          </a:xfrm>
          <a:prstGeom prst="rect">
            <a:avLst/>
          </a:prstGeom>
        </p:spPr>
      </p:pic>
      <p:pic>
        <p:nvPicPr>
          <p:cNvPr id="94" name="Image 86" descr="preencoded.png"/>
          <p:cNvPicPr>
            <a:picLocks noChangeAspect="1"/>
          </p:cNvPicPr>
          <p:nvPr/>
        </p:nvPicPr>
        <p:blipFill>
          <a:blip r:embed="rId81"/>
          <a:stretch>
            <a:fillRect/>
          </a:stretch>
        </p:blipFill>
        <p:spPr>
          <a:xfrm>
            <a:off x="2205648" y="4126508"/>
            <a:ext cx="67713" cy="47724"/>
          </a:xfrm>
          <a:prstGeom prst="rect">
            <a:avLst/>
          </a:prstGeom>
        </p:spPr>
      </p:pic>
      <p:pic>
        <p:nvPicPr>
          <p:cNvPr id="95" name="Image 87" descr="preencoded.png"/>
          <p:cNvPicPr>
            <a:picLocks noChangeAspect="1"/>
          </p:cNvPicPr>
          <p:nvPr/>
        </p:nvPicPr>
        <p:blipFill>
          <a:blip r:embed="rId82"/>
          <a:stretch>
            <a:fillRect/>
          </a:stretch>
        </p:blipFill>
        <p:spPr>
          <a:xfrm>
            <a:off x="2261825" y="4167832"/>
            <a:ext cx="31146" cy="43954"/>
          </a:xfrm>
          <a:prstGeom prst="rect">
            <a:avLst/>
          </a:prstGeom>
        </p:spPr>
      </p:pic>
      <p:pic>
        <p:nvPicPr>
          <p:cNvPr id="96" name="Image 88" descr="preencoded.png"/>
          <p:cNvPicPr>
            <a:picLocks noChangeAspect="1"/>
          </p:cNvPicPr>
          <p:nvPr/>
        </p:nvPicPr>
        <p:blipFill>
          <a:blip r:embed="rId83"/>
          <a:stretch>
            <a:fillRect/>
          </a:stretch>
        </p:blipFill>
        <p:spPr>
          <a:xfrm>
            <a:off x="2291334" y="4035822"/>
            <a:ext cx="136654" cy="187598"/>
          </a:xfrm>
          <a:prstGeom prst="rect">
            <a:avLst/>
          </a:prstGeom>
        </p:spPr>
      </p:pic>
      <p:pic>
        <p:nvPicPr>
          <p:cNvPr id="97" name="Image 89" descr="preencoded.png"/>
          <p:cNvPicPr>
            <a:picLocks noChangeAspect="1"/>
          </p:cNvPicPr>
          <p:nvPr/>
        </p:nvPicPr>
        <p:blipFill>
          <a:blip r:embed="rId84"/>
          <a:stretch>
            <a:fillRect/>
          </a:stretch>
        </p:blipFill>
        <p:spPr>
          <a:xfrm>
            <a:off x="2209320" y="3934792"/>
            <a:ext cx="11213" cy="23118"/>
          </a:xfrm>
          <a:prstGeom prst="rect">
            <a:avLst/>
          </a:prstGeom>
        </p:spPr>
      </p:pic>
      <p:pic>
        <p:nvPicPr>
          <p:cNvPr id="98" name="Image 90" descr="preencoded.png"/>
          <p:cNvPicPr>
            <a:picLocks noChangeAspect="1"/>
          </p:cNvPicPr>
          <p:nvPr/>
        </p:nvPicPr>
        <p:blipFill>
          <a:blip r:embed="rId85"/>
          <a:stretch>
            <a:fillRect/>
          </a:stretch>
        </p:blipFill>
        <p:spPr>
          <a:xfrm>
            <a:off x="2273522" y="4001790"/>
            <a:ext cx="34011" cy="47823"/>
          </a:xfrm>
          <a:prstGeom prst="rect">
            <a:avLst/>
          </a:prstGeom>
        </p:spPr>
      </p:pic>
      <p:pic>
        <p:nvPicPr>
          <p:cNvPr id="99" name="Image 91" descr="preencoded.png"/>
          <p:cNvPicPr>
            <a:picLocks noChangeAspect="1"/>
          </p:cNvPicPr>
          <p:nvPr/>
        </p:nvPicPr>
        <p:blipFill>
          <a:blip r:embed="rId86"/>
          <a:stretch>
            <a:fillRect/>
          </a:stretch>
        </p:blipFill>
        <p:spPr>
          <a:xfrm>
            <a:off x="2228322" y="3958555"/>
            <a:ext cx="9241" cy="19844"/>
          </a:xfrm>
          <a:prstGeom prst="rect">
            <a:avLst/>
          </a:prstGeom>
        </p:spPr>
      </p:pic>
      <p:pic>
        <p:nvPicPr>
          <p:cNvPr id="100" name="Image 92" descr="preencoded.png"/>
          <p:cNvPicPr>
            <a:picLocks noChangeAspect="1"/>
          </p:cNvPicPr>
          <p:nvPr/>
        </p:nvPicPr>
        <p:blipFill>
          <a:blip r:embed="rId87"/>
          <a:stretch>
            <a:fillRect/>
          </a:stretch>
        </p:blipFill>
        <p:spPr>
          <a:xfrm>
            <a:off x="2186633" y="3925788"/>
            <a:ext cx="15381" cy="11708"/>
          </a:xfrm>
          <a:prstGeom prst="rect">
            <a:avLst/>
          </a:prstGeom>
        </p:spPr>
      </p:pic>
      <p:pic>
        <p:nvPicPr>
          <p:cNvPr id="101" name="Image 93" descr="preencoded.png"/>
          <p:cNvPicPr>
            <a:picLocks noChangeAspect="1"/>
          </p:cNvPicPr>
          <p:nvPr/>
        </p:nvPicPr>
        <p:blipFill>
          <a:blip r:embed="rId88"/>
          <a:stretch>
            <a:fillRect/>
          </a:stretch>
        </p:blipFill>
        <p:spPr>
          <a:xfrm>
            <a:off x="2349645" y="3451820"/>
            <a:ext cx="233541" cy="663277"/>
          </a:xfrm>
          <a:prstGeom prst="rect">
            <a:avLst/>
          </a:prstGeom>
        </p:spPr>
      </p:pic>
      <p:pic>
        <p:nvPicPr>
          <p:cNvPr id="102" name="Image 94" descr="preencoded.png"/>
          <p:cNvPicPr>
            <a:picLocks noChangeAspect="1"/>
          </p:cNvPicPr>
          <p:nvPr/>
        </p:nvPicPr>
        <p:blipFill>
          <a:blip r:embed="rId89"/>
          <a:stretch>
            <a:fillRect/>
          </a:stretch>
        </p:blipFill>
        <p:spPr>
          <a:xfrm>
            <a:off x="2269268" y="4143797"/>
            <a:ext cx="20156" cy="45889"/>
          </a:xfrm>
          <a:prstGeom prst="rect">
            <a:avLst/>
          </a:prstGeom>
        </p:spPr>
      </p:pic>
      <p:pic>
        <p:nvPicPr>
          <p:cNvPr id="103" name="Image 95" descr="preencoded.png"/>
          <p:cNvPicPr>
            <a:picLocks noChangeAspect="1"/>
          </p:cNvPicPr>
          <p:nvPr/>
        </p:nvPicPr>
        <p:blipFill>
          <a:blip r:embed="rId90"/>
          <a:stretch>
            <a:fillRect/>
          </a:stretch>
        </p:blipFill>
        <p:spPr>
          <a:xfrm>
            <a:off x="2253564" y="4189214"/>
            <a:ext cx="20715" cy="15280"/>
          </a:xfrm>
          <a:prstGeom prst="rect">
            <a:avLst/>
          </a:prstGeom>
        </p:spPr>
      </p:pic>
      <p:pic>
        <p:nvPicPr>
          <p:cNvPr id="104" name="Image 96" descr="preencoded.png"/>
          <p:cNvPicPr>
            <a:picLocks noChangeAspect="1"/>
          </p:cNvPicPr>
          <p:nvPr/>
        </p:nvPicPr>
        <p:blipFill>
          <a:blip r:embed="rId91"/>
          <a:stretch>
            <a:fillRect/>
          </a:stretch>
        </p:blipFill>
        <p:spPr>
          <a:xfrm>
            <a:off x="2270508" y="4204692"/>
            <a:ext cx="18085" cy="14833"/>
          </a:xfrm>
          <a:prstGeom prst="rect">
            <a:avLst/>
          </a:prstGeom>
        </p:spPr>
      </p:pic>
      <p:pic>
        <p:nvPicPr>
          <p:cNvPr id="105" name="Image 97" descr="preencoded.png"/>
          <p:cNvPicPr>
            <a:picLocks noChangeAspect="1"/>
          </p:cNvPicPr>
          <p:nvPr/>
        </p:nvPicPr>
        <p:blipFill>
          <a:blip r:embed="rId92"/>
          <a:stretch>
            <a:fillRect/>
          </a:stretch>
        </p:blipFill>
        <p:spPr>
          <a:xfrm>
            <a:off x="2283693" y="4185171"/>
            <a:ext cx="89134" cy="36438"/>
          </a:xfrm>
          <a:prstGeom prst="rect">
            <a:avLst/>
          </a:prstGeom>
        </p:spPr>
      </p:pic>
      <p:pic>
        <p:nvPicPr>
          <p:cNvPr id="106" name="Image 98" descr="preencoded.png"/>
          <p:cNvPicPr>
            <a:picLocks noChangeAspect="1"/>
          </p:cNvPicPr>
          <p:nvPr/>
        </p:nvPicPr>
        <p:blipFill>
          <a:blip r:embed="rId93"/>
          <a:stretch>
            <a:fillRect/>
          </a:stretch>
        </p:blipFill>
        <p:spPr>
          <a:xfrm>
            <a:off x="1837687" y="4187130"/>
            <a:ext cx="17812" cy="15304"/>
          </a:xfrm>
          <a:prstGeom prst="rect">
            <a:avLst/>
          </a:prstGeom>
        </p:spPr>
      </p:pic>
      <p:pic>
        <p:nvPicPr>
          <p:cNvPr id="107" name="Image 99" descr="preencoded.png"/>
          <p:cNvPicPr>
            <a:picLocks noChangeAspect="1"/>
          </p:cNvPicPr>
          <p:nvPr/>
        </p:nvPicPr>
        <p:blipFill>
          <a:blip r:embed="rId94"/>
          <a:stretch>
            <a:fillRect/>
          </a:stretch>
        </p:blipFill>
        <p:spPr>
          <a:xfrm>
            <a:off x="1778694" y="4118620"/>
            <a:ext cx="321447" cy="172938"/>
          </a:xfrm>
          <a:prstGeom prst="rect">
            <a:avLst/>
          </a:prstGeom>
        </p:spPr>
      </p:pic>
      <p:pic>
        <p:nvPicPr>
          <p:cNvPr id="108" name="Image 100" descr="preencoded.png"/>
          <p:cNvPicPr>
            <a:picLocks noChangeAspect="1"/>
          </p:cNvPicPr>
          <p:nvPr/>
        </p:nvPicPr>
        <p:blipFill>
          <a:blip r:embed="rId95"/>
          <a:stretch>
            <a:fillRect/>
          </a:stretch>
        </p:blipFill>
        <p:spPr>
          <a:xfrm>
            <a:off x="1839175" y="4120877"/>
            <a:ext cx="28120" cy="56877"/>
          </a:xfrm>
          <a:prstGeom prst="rect">
            <a:avLst/>
          </a:prstGeom>
        </p:spPr>
      </p:pic>
      <p:pic>
        <p:nvPicPr>
          <p:cNvPr id="109" name="Image 101" descr="preencoded.png"/>
          <p:cNvPicPr>
            <a:picLocks noChangeAspect="1"/>
          </p:cNvPicPr>
          <p:nvPr/>
        </p:nvPicPr>
        <p:blipFill>
          <a:blip r:embed="rId96"/>
          <a:stretch>
            <a:fillRect/>
          </a:stretch>
        </p:blipFill>
        <p:spPr>
          <a:xfrm>
            <a:off x="2165546" y="4240163"/>
            <a:ext cx="108807" cy="56753"/>
          </a:xfrm>
          <a:prstGeom prst="rect">
            <a:avLst/>
          </a:prstGeom>
        </p:spPr>
      </p:pic>
      <p:pic>
        <p:nvPicPr>
          <p:cNvPr id="110" name="Image 102" descr="preencoded.png"/>
          <p:cNvPicPr>
            <a:picLocks noChangeAspect="1"/>
          </p:cNvPicPr>
          <p:nvPr/>
        </p:nvPicPr>
        <p:blipFill>
          <a:blip r:embed="rId97"/>
          <a:stretch>
            <a:fillRect/>
          </a:stretch>
        </p:blipFill>
        <p:spPr>
          <a:xfrm>
            <a:off x="1873596" y="4120331"/>
            <a:ext cx="15654" cy="20067"/>
          </a:xfrm>
          <a:prstGeom prst="rect">
            <a:avLst/>
          </a:prstGeom>
        </p:spPr>
      </p:pic>
      <p:pic>
        <p:nvPicPr>
          <p:cNvPr id="111" name="Image 103" descr="preencoded.png"/>
          <p:cNvPicPr>
            <a:picLocks noChangeAspect="1"/>
          </p:cNvPicPr>
          <p:nvPr/>
        </p:nvPicPr>
        <p:blipFill>
          <a:blip r:embed="rId98"/>
          <a:stretch>
            <a:fillRect/>
          </a:stretch>
        </p:blipFill>
        <p:spPr>
          <a:xfrm>
            <a:off x="1835305" y="4149948"/>
            <a:ext cx="29298" cy="45368"/>
          </a:xfrm>
          <a:prstGeom prst="rect">
            <a:avLst/>
          </a:prstGeom>
        </p:spPr>
      </p:pic>
      <p:pic>
        <p:nvPicPr>
          <p:cNvPr id="112" name="Image 104" descr="preencoded.png"/>
          <p:cNvPicPr>
            <a:picLocks noChangeAspect="1"/>
          </p:cNvPicPr>
          <p:nvPr/>
        </p:nvPicPr>
        <p:blipFill>
          <a:blip r:embed="rId99"/>
          <a:stretch>
            <a:fillRect/>
          </a:stretch>
        </p:blipFill>
        <p:spPr>
          <a:xfrm>
            <a:off x="2174155" y="4169817"/>
            <a:ext cx="179559" cy="117797"/>
          </a:xfrm>
          <a:prstGeom prst="rect">
            <a:avLst/>
          </a:prstGeom>
        </p:spPr>
      </p:pic>
      <p:pic>
        <p:nvPicPr>
          <p:cNvPr id="113" name="Image 105" descr="preencoded.png"/>
          <p:cNvPicPr>
            <a:picLocks noChangeAspect="1"/>
          </p:cNvPicPr>
          <p:nvPr/>
        </p:nvPicPr>
        <p:blipFill>
          <a:blip r:embed="rId100"/>
          <a:stretch>
            <a:fillRect/>
          </a:stretch>
        </p:blipFill>
        <p:spPr>
          <a:xfrm>
            <a:off x="2240590" y="4134892"/>
            <a:ext cx="25440" cy="28401"/>
          </a:xfrm>
          <a:prstGeom prst="rect">
            <a:avLst/>
          </a:prstGeom>
        </p:spPr>
      </p:pic>
      <p:pic>
        <p:nvPicPr>
          <p:cNvPr id="114" name="Image 106" descr="preencoded.png"/>
          <p:cNvPicPr>
            <a:picLocks noChangeAspect="1"/>
          </p:cNvPicPr>
          <p:nvPr/>
        </p:nvPicPr>
        <p:blipFill>
          <a:blip r:embed="rId101"/>
          <a:stretch>
            <a:fillRect/>
          </a:stretch>
        </p:blipFill>
        <p:spPr>
          <a:xfrm>
            <a:off x="2275904" y="4070350"/>
            <a:ext cx="72153" cy="107801"/>
          </a:xfrm>
          <a:prstGeom prst="rect">
            <a:avLst/>
          </a:prstGeom>
        </p:spPr>
      </p:pic>
      <p:pic>
        <p:nvPicPr>
          <p:cNvPr id="115" name="Image 107" descr="preencoded.png"/>
          <p:cNvPicPr>
            <a:picLocks noChangeAspect="1"/>
          </p:cNvPicPr>
          <p:nvPr/>
        </p:nvPicPr>
        <p:blipFill>
          <a:blip r:embed="rId102"/>
          <a:stretch>
            <a:fillRect/>
          </a:stretch>
        </p:blipFill>
        <p:spPr>
          <a:xfrm>
            <a:off x="1865843" y="4100041"/>
            <a:ext cx="15356" cy="9674"/>
          </a:xfrm>
          <a:prstGeom prst="rect">
            <a:avLst/>
          </a:prstGeom>
        </p:spPr>
      </p:pic>
      <p:pic>
        <p:nvPicPr>
          <p:cNvPr id="116" name="Image 108" descr="preencoded.png"/>
          <p:cNvPicPr>
            <a:picLocks noChangeAspect="1"/>
          </p:cNvPicPr>
          <p:nvPr/>
        </p:nvPicPr>
        <p:blipFill>
          <a:blip r:embed="rId103"/>
          <a:stretch>
            <a:fillRect/>
          </a:stretch>
        </p:blipFill>
        <p:spPr>
          <a:xfrm>
            <a:off x="1826523" y="4050109"/>
            <a:ext cx="31580" cy="98127"/>
          </a:xfrm>
          <a:prstGeom prst="rect">
            <a:avLst/>
          </a:prstGeom>
        </p:spPr>
      </p:pic>
      <p:pic>
        <p:nvPicPr>
          <p:cNvPr id="117" name="Image 109" descr="preencoded.png"/>
          <p:cNvPicPr>
            <a:picLocks noChangeAspect="1"/>
          </p:cNvPicPr>
          <p:nvPr/>
        </p:nvPicPr>
        <p:blipFill>
          <a:blip r:embed="rId104"/>
          <a:stretch>
            <a:fillRect/>
          </a:stretch>
        </p:blipFill>
        <p:spPr>
          <a:xfrm>
            <a:off x="2007012" y="3935512"/>
            <a:ext cx="59737" cy="44152"/>
          </a:xfrm>
          <a:prstGeom prst="rect">
            <a:avLst/>
          </a:prstGeom>
        </p:spPr>
      </p:pic>
      <p:pic>
        <p:nvPicPr>
          <p:cNvPr id="118" name="Image 110" descr="preencoded.png"/>
          <p:cNvPicPr>
            <a:picLocks noChangeAspect="1"/>
          </p:cNvPicPr>
          <p:nvPr/>
        </p:nvPicPr>
        <p:blipFill>
          <a:blip r:embed="rId105"/>
          <a:stretch>
            <a:fillRect/>
          </a:stretch>
        </p:blipFill>
        <p:spPr>
          <a:xfrm>
            <a:off x="1899917" y="4081016"/>
            <a:ext cx="23952" cy="33858"/>
          </a:xfrm>
          <a:prstGeom prst="rect">
            <a:avLst/>
          </a:prstGeom>
        </p:spPr>
      </p:pic>
      <p:pic>
        <p:nvPicPr>
          <p:cNvPr id="119" name="Image 111" descr="preencoded.png"/>
          <p:cNvPicPr>
            <a:picLocks noChangeAspect="1"/>
          </p:cNvPicPr>
          <p:nvPr/>
        </p:nvPicPr>
        <p:blipFill>
          <a:blip r:embed="rId106"/>
          <a:stretch>
            <a:fillRect/>
          </a:stretch>
        </p:blipFill>
        <p:spPr>
          <a:xfrm>
            <a:off x="1844211" y="4030613"/>
            <a:ext cx="12404" cy="11311"/>
          </a:xfrm>
          <a:prstGeom prst="rect">
            <a:avLst/>
          </a:prstGeom>
        </p:spPr>
      </p:pic>
      <p:pic>
        <p:nvPicPr>
          <p:cNvPr id="120" name="Image 112" descr="preencoded.png"/>
          <p:cNvPicPr>
            <a:picLocks noChangeAspect="1"/>
          </p:cNvPicPr>
          <p:nvPr/>
        </p:nvPicPr>
        <p:blipFill>
          <a:blip r:embed="rId107"/>
          <a:stretch>
            <a:fillRect/>
          </a:stretch>
        </p:blipFill>
        <p:spPr>
          <a:xfrm>
            <a:off x="1770234" y="4010720"/>
            <a:ext cx="25750" cy="49585"/>
          </a:xfrm>
          <a:prstGeom prst="rect">
            <a:avLst/>
          </a:prstGeom>
        </p:spPr>
      </p:pic>
      <p:pic>
        <p:nvPicPr>
          <p:cNvPr id="121" name="Image 113" descr="preencoded.png"/>
          <p:cNvPicPr>
            <a:picLocks noChangeAspect="1"/>
          </p:cNvPicPr>
          <p:nvPr/>
        </p:nvPicPr>
        <p:blipFill>
          <a:blip r:embed="rId108"/>
          <a:stretch>
            <a:fillRect/>
          </a:stretch>
        </p:blipFill>
        <p:spPr>
          <a:xfrm>
            <a:off x="1852931" y="4172669"/>
            <a:ext cx="20417" cy="15900"/>
          </a:xfrm>
          <a:prstGeom prst="rect">
            <a:avLst/>
          </a:prstGeom>
        </p:spPr>
      </p:pic>
      <p:pic>
        <p:nvPicPr>
          <p:cNvPr id="122" name="Image 114" descr="preencoded.png"/>
          <p:cNvPicPr>
            <a:picLocks noChangeAspect="1"/>
          </p:cNvPicPr>
          <p:nvPr/>
        </p:nvPicPr>
        <p:blipFill>
          <a:blip r:embed="rId109"/>
          <a:stretch>
            <a:fillRect/>
          </a:stretch>
        </p:blipFill>
        <p:spPr>
          <a:xfrm>
            <a:off x="1768671" y="4131047"/>
            <a:ext cx="65753" cy="39241"/>
          </a:xfrm>
          <a:prstGeom prst="rect">
            <a:avLst/>
          </a:prstGeom>
        </p:spPr>
      </p:pic>
      <p:pic>
        <p:nvPicPr>
          <p:cNvPr id="123" name="Image 115" descr="preencoded.png"/>
          <p:cNvPicPr>
            <a:picLocks noChangeAspect="1"/>
          </p:cNvPicPr>
          <p:nvPr/>
        </p:nvPicPr>
        <p:blipFill>
          <a:blip r:embed="rId110"/>
          <a:stretch>
            <a:fillRect/>
          </a:stretch>
        </p:blipFill>
        <p:spPr>
          <a:xfrm>
            <a:off x="1796989" y="4087093"/>
            <a:ext cx="23034" cy="55141"/>
          </a:xfrm>
          <a:prstGeom prst="rect">
            <a:avLst/>
          </a:prstGeom>
        </p:spPr>
      </p:pic>
      <p:pic>
        <p:nvPicPr>
          <p:cNvPr id="124" name="Image 116" descr="preencoded.png"/>
          <p:cNvPicPr>
            <a:picLocks noChangeAspect="1"/>
          </p:cNvPicPr>
          <p:nvPr/>
        </p:nvPicPr>
        <p:blipFill>
          <a:blip r:embed="rId111"/>
          <a:stretch>
            <a:fillRect/>
          </a:stretch>
        </p:blipFill>
        <p:spPr>
          <a:xfrm>
            <a:off x="1834511" y="4017293"/>
            <a:ext cx="34024" cy="35322"/>
          </a:xfrm>
          <a:prstGeom prst="rect">
            <a:avLst/>
          </a:prstGeom>
        </p:spPr>
      </p:pic>
      <p:pic>
        <p:nvPicPr>
          <p:cNvPr id="125" name="Image 117" descr="preencoded.png"/>
          <p:cNvPicPr>
            <a:picLocks noChangeAspect="1"/>
          </p:cNvPicPr>
          <p:nvPr/>
        </p:nvPicPr>
        <p:blipFill>
          <a:blip r:embed="rId112"/>
          <a:stretch>
            <a:fillRect/>
          </a:stretch>
        </p:blipFill>
        <p:spPr>
          <a:xfrm>
            <a:off x="1745203" y="4168601"/>
            <a:ext cx="97941" cy="36587"/>
          </a:xfrm>
          <a:prstGeom prst="rect">
            <a:avLst/>
          </a:prstGeom>
        </p:spPr>
      </p:pic>
      <p:pic>
        <p:nvPicPr>
          <p:cNvPr id="126" name="Image 118" descr="preencoded.png"/>
          <p:cNvPicPr>
            <a:picLocks noChangeAspect="1"/>
          </p:cNvPicPr>
          <p:nvPr/>
        </p:nvPicPr>
        <p:blipFill>
          <a:blip r:embed="rId40"/>
          <a:stretch>
            <a:fillRect/>
          </a:stretch>
        </p:blipFill>
        <p:spPr>
          <a:xfrm>
            <a:off x="2227640" y="4204593"/>
            <a:ext cx="12503" cy="12750"/>
          </a:xfrm>
          <a:prstGeom prst="rect">
            <a:avLst/>
          </a:prstGeom>
        </p:spPr>
      </p:pic>
      <p:pic>
        <p:nvPicPr>
          <p:cNvPr id="127" name="Image 119" descr="preencoded.png"/>
          <p:cNvPicPr>
            <a:picLocks noChangeAspect="1"/>
          </p:cNvPicPr>
          <p:nvPr/>
        </p:nvPicPr>
        <p:blipFill>
          <a:blip r:embed="rId42"/>
          <a:stretch>
            <a:fillRect/>
          </a:stretch>
        </p:blipFill>
        <p:spPr>
          <a:xfrm>
            <a:off x="2193343" y="4229695"/>
            <a:ext cx="12503" cy="12750"/>
          </a:xfrm>
          <a:prstGeom prst="rect">
            <a:avLst/>
          </a:prstGeom>
        </p:spPr>
      </p:pic>
      <p:pic>
        <p:nvPicPr>
          <p:cNvPr id="128" name="Image 120" descr="preencoded.png"/>
          <p:cNvPicPr>
            <a:picLocks noChangeAspect="1"/>
          </p:cNvPicPr>
          <p:nvPr/>
        </p:nvPicPr>
        <p:blipFill>
          <a:blip r:embed="rId113"/>
          <a:stretch>
            <a:fillRect/>
          </a:stretch>
        </p:blipFill>
        <p:spPr>
          <a:xfrm>
            <a:off x="2284103" y="3984451"/>
            <a:ext cx="16026" cy="35520"/>
          </a:xfrm>
          <a:prstGeom prst="rect">
            <a:avLst/>
          </a:prstGeom>
        </p:spPr>
      </p:pic>
      <p:pic>
        <p:nvPicPr>
          <p:cNvPr id="129" name="Image 121" descr="preencoded.png"/>
          <p:cNvPicPr>
            <a:picLocks noChangeAspect="1"/>
          </p:cNvPicPr>
          <p:nvPr/>
        </p:nvPicPr>
        <p:blipFill>
          <a:blip r:embed="rId114"/>
          <a:stretch>
            <a:fillRect/>
          </a:stretch>
        </p:blipFill>
        <p:spPr>
          <a:xfrm>
            <a:off x="2219478" y="3925590"/>
            <a:ext cx="4416" cy="9302"/>
          </a:xfrm>
          <a:prstGeom prst="rect">
            <a:avLst/>
          </a:prstGeom>
        </p:spPr>
      </p:pic>
      <p:pic>
        <p:nvPicPr>
          <p:cNvPr id="130" name="Image 122" descr="preencoded.png"/>
          <p:cNvPicPr>
            <a:picLocks noChangeAspect="1"/>
          </p:cNvPicPr>
          <p:nvPr/>
        </p:nvPicPr>
        <p:blipFill>
          <a:blip r:embed="rId115"/>
          <a:stretch>
            <a:fillRect/>
          </a:stretch>
        </p:blipFill>
        <p:spPr>
          <a:xfrm>
            <a:off x="2261267" y="4047182"/>
            <a:ext cx="27785" cy="13990"/>
          </a:xfrm>
          <a:prstGeom prst="rect">
            <a:avLst/>
          </a:prstGeom>
        </p:spPr>
      </p:pic>
      <p:pic>
        <p:nvPicPr>
          <p:cNvPr id="131" name="Image 123" descr="preencoded.png"/>
          <p:cNvPicPr>
            <a:picLocks noChangeAspect="1"/>
          </p:cNvPicPr>
          <p:nvPr/>
        </p:nvPicPr>
        <p:blipFill>
          <a:blip r:embed="rId116"/>
          <a:stretch>
            <a:fillRect/>
          </a:stretch>
        </p:blipFill>
        <p:spPr>
          <a:xfrm>
            <a:off x="2067990" y="3982269"/>
            <a:ext cx="116845" cy="128538"/>
          </a:xfrm>
          <a:prstGeom prst="rect">
            <a:avLst/>
          </a:prstGeom>
        </p:spPr>
      </p:pic>
      <p:pic>
        <p:nvPicPr>
          <p:cNvPr id="132" name="Image 124" descr="preencoded.png"/>
          <p:cNvPicPr>
            <a:picLocks noChangeAspect="1"/>
          </p:cNvPicPr>
          <p:nvPr/>
        </p:nvPicPr>
        <p:blipFill>
          <a:blip r:embed="rId18"/>
          <a:stretch>
            <a:fillRect/>
          </a:stretch>
        </p:blipFill>
        <p:spPr>
          <a:xfrm>
            <a:off x="2062544" y="4298677"/>
            <a:ext cx="1290" cy="1687"/>
          </a:xfrm>
          <a:prstGeom prst="rect">
            <a:avLst/>
          </a:prstGeom>
        </p:spPr>
      </p:pic>
      <p:pic>
        <p:nvPicPr>
          <p:cNvPr id="133" name="Image 125" descr="preencoded.png"/>
          <p:cNvPicPr>
            <a:picLocks noChangeAspect="1"/>
          </p:cNvPicPr>
          <p:nvPr/>
        </p:nvPicPr>
        <p:blipFill>
          <a:blip r:embed="rId117"/>
          <a:stretch>
            <a:fillRect/>
          </a:stretch>
        </p:blipFill>
        <p:spPr>
          <a:xfrm>
            <a:off x="1948230" y="3311723"/>
            <a:ext cx="360110" cy="986557"/>
          </a:xfrm>
          <a:prstGeom prst="rect">
            <a:avLst/>
          </a:prstGeom>
        </p:spPr>
      </p:pic>
      <p:pic>
        <p:nvPicPr>
          <p:cNvPr id="134" name="Image 126" descr="preencoded.png"/>
          <p:cNvPicPr>
            <a:picLocks noChangeAspect="1"/>
          </p:cNvPicPr>
          <p:nvPr/>
        </p:nvPicPr>
        <p:blipFill>
          <a:blip r:embed="rId118"/>
          <a:stretch>
            <a:fillRect/>
          </a:stretch>
        </p:blipFill>
        <p:spPr>
          <a:xfrm>
            <a:off x="2128930" y="4298280"/>
            <a:ext cx="3907" cy="7094"/>
          </a:xfrm>
          <a:prstGeom prst="rect">
            <a:avLst/>
          </a:prstGeom>
        </p:spPr>
      </p:pic>
      <p:pic>
        <p:nvPicPr>
          <p:cNvPr id="135" name="Image 127" descr="preencoded.png"/>
          <p:cNvPicPr>
            <a:picLocks noChangeAspect="1"/>
          </p:cNvPicPr>
          <p:nvPr/>
        </p:nvPicPr>
        <p:blipFill>
          <a:blip r:embed="rId118"/>
          <a:stretch>
            <a:fillRect/>
          </a:stretch>
        </p:blipFill>
        <p:spPr>
          <a:xfrm>
            <a:off x="2063834" y="4291062"/>
            <a:ext cx="5855" cy="7640"/>
          </a:xfrm>
          <a:prstGeom prst="rect">
            <a:avLst/>
          </a:prstGeom>
        </p:spPr>
      </p:pic>
      <p:pic>
        <p:nvPicPr>
          <p:cNvPr id="136" name="Image 128" descr="preencoded.png"/>
          <p:cNvPicPr>
            <a:picLocks noChangeAspect="1"/>
          </p:cNvPicPr>
          <p:nvPr/>
        </p:nvPicPr>
        <p:blipFill>
          <a:blip r:embed="rId119"/>
          <a:stretch>
            <a:fillRect/>
          </a:stretch>
        </p:blipFill>
        <p:spPr>
          <a:xfrm>
            <a:off x="1350796" y="3968750"/>
            <a:ext cx="38502" cy="38497"/>
          </a:xfrm>
          <a:prstGeom prst="rect">
            <a:avLst/>
          </a:prstGeom>
        </p:spPr>
      </p:pic>
      <p:pic>
        <p:nvPicPr>
          <p:cNvPr id="137" name="Image 129" descr="preencoded.png"/>
          <p:cNvPicPr>
            <a:picLocks noChangeAspect="1"/>
          </p:cNvPicPr>
          <p:nvPr/>
        </p:nvPicPr>
        <p:blipFill>
          <a:blip r:embed="rId119"/>
          <a:stretch>
            <a:fillRect/>
          </a:stretch>
        </p:blipFill>
        <p:spPr>
          <a:xfrm>
            <a:off x="2737837" y="3968750"/>
            <a:ext cx="38502" cy="38497"/>
          </a:xfrm>
          <a:prstGeom prst="rect">
            <a:avLst/>
          </a:prstGeom>
        </p:spPr>
      </p:pic>
      <p:pic>
        <p:nvPicPr>
          <p:cNvPr id="138" name="Image 130" descr="preencoded.png"/>
          <p:cNvPicPr>
            <a:picLocks noChangeAspect="1"/>
          </p:cNvPicPr>
          <p:nvPr/>
        </p:nvPicPr>
        <p:blipFill>
          <a:blip r:embed="rId120"/>
          <a:stretch>
            <a:fillRect/>
          </a:stretch>
        </p:blipFill>
        <p:spPr>
          <a:xfrm>
            <a:off x="1295574" y="3649588"/>
            <a:ext cx="92260" cy="84609"/>
          </a:xfrm>
          <a:prstGeom prst="rect">
            <a:avLst/>
          </a:prstGeom>
        </p:spPr>
      </p:pic>
      <p:pic>
        <p:nvPicPr>
          <p:cNvPr id="139" name="Image 131" descr="preencoded.png"/>
          <p:cNvPicPr>
            <a:picLocks noChangeAspect="1"/>
          </p:cNvPicPr>
          <p:nvPr/>
        </p:nvPicPr>
        <p:blipFill>
          <a:blip r:embed="rId121"/>
          <a:stretch>
            <a:fillRect/>
          </a:stretch>
        </p:blipFill>
        <p:spPr>
          <a:xfrm>
            <a:off x="1323992" y="3539083"/>
            <a:ext cx="88092" cy="89768"/>
          </a:xfrm>
          <a:prstGeom prst="rect">
            <a:avLst/>
          </a:prstGeom>
        </p:spPr>
      </p:pic>
      <p:pic>
        <p:nvPicPr>
          <p:cNvPr id="140" name="Image 132" descr="preencoded.png"/>
          <p:cNvPicPr>
            <a:picLocks noChangeAspect="1"/>
          </p:cNvPicPr>
          <p:nvPr/>
        </p:nvPicPr>
        <p:blipFill>
          <a:blip r:embed="rId122"/>
          <a:stretch>
            <a:fillRect/>
          </a:stretch>
        </p:blipFill>
        <p:spPr>
          <a:xfrm>
            <a:off x="1357941" y="3448422"/>
            <a:ext cx="96353" cy="86345"/>
          </a:xfrm>
          <a:prstGeom prst="rect">
            <a:avLst/>
          </a:prstGeom>
        </p:spPr>
      </p:pic>
      <p:sp>
        <p:nvSpPr>
          <p:cNvPr id="141" name="Shape 6"/>
          <p:cNvSpPr/>
          <p:nvPr/>
        </p:nvSpPr>
        <p:spPr>
          <a:xfrm rot="-3403640">
            <a:off x="1438001" y="3381574"/>
            <a:ext cx="18547" cy="84583"/>
          </a:xfrm>
          <a:prstGeom prst="rect">
            <a:avLst/>
          </a:prstGeom>
          <a:solidFill>
            <a:srgbClr val="FFFFFF">
              <a:alpha val="100000"/>
            </a:srgbClr>
          </a:solidFill>
          <a:ln/>
        </p:spPr>
      </p:sp>
      <p:pic>
        <p:nvPicPr>
          <p:cNvPr id="142" name="Image 133" descr="preencoded.png"/>
          <p:cNvPicPr>
            <a:picLocks noChangeAspect="1"/>
          </p:cNvPicPr>
          <p:nvPr/>
        </p:nvPicPr>
        <p:blipFill>
          <a:blip r:embed="rId123"/>
          <a:stretch>
            <a:fillRect/>
          </a:stretch>
        </p:blipFill>
        <p:spPr>
          <a:xfrm>
            <a:off x="1439273" y="3311674"/>
            <a:ext cx="106897" cy="102146"/>
          </a:xfrm>
          <a:prstGeom prst="rect">
            <a:avLst/>
          </a:prstGeom>
        </p:spPr>
      </p:pic>
      <p:pic>
        <p:nvPicPr>
          <p:cNvPr id="143" name="Image 134" descr="preencoded.png"/>
          <p:cNvPicPr>
            <a:picLocks noChangeAspect="1"/>
          </p:cNvPicPr>
          <p:nvPr/>
        </p:nvPicPr>
        <p:blipFill>
          <a:blip r:embed="rId124"/>
          <a:stretch>
            <a:fillRect/>
          </a:stretch>
        </p:blipFill>
        <p:spPr>
          <a:xfrm>
            <a:off x="1503091" y="3253284"/>
            <a:ext cx="111858" cy="93315"/>
          </a:xfrm>
          <a:prstGeom prst="rect">
            <a:avLst/>
          </a:prstGeom>
        </p:spPr>
      </p:pic>
      <p:pic>
        <p:nvPicPr>
          <p:cNvPr id="144" name="Image 135" descr="preencoded.png"/>
          <p:cNvPicPr>
            <a:picLocks noChangeAspect="1"/>
          </p:cNvPicPr>
          <p:nvPr/>
        </p:nvPicPr>
        <p:blipFill>
          <a:blip r:embed="rId125"/>
          <a:stretch>
            <a:fillRect/>
          </a:stretch>
        </p:blipFill>
        <p:spPr>
          <a:xfrm>
            <a:off x="1578631" y="3171701"/>
            <a:ext cx="111424" cy="113283"/>
          </a:xfrm>
          <a:prstGeom prst="rect">
            <a:avLst/>
          </a:prstGeom>
        </p:spPr>
      </p:pic>
      <p:pic>
        <p:nvPicPr>
          <p:cNvPr id="145" name="Image 136" descr="preencoded.png"/>
          <p:cNvPicPr>
            <a:picLocks noChangeAspect="1"/>
          </p:cNvPicPr>
          <p:nvPr/>
        </p:nvPicPr>
        <p:blipFill>
          <a:blip r:embed="rId126"/>
          <a:stretch>
            <a:fillRect/>
          </a:stretch>
        </p:blipFill>
        <p:spPr>
          <a:xfrm>
            <a:off x="1685218" y="3125490"/>
            <a:ext cx="89767" cy="88528"/>
          </a:xfrm>
          <a:prstGeom prst="rect">
            <a:avLst/>
          </a:prstGeom>
        </p:spPr>
      </p:pic>
      <p:pic>
        <p:nvPicPr>
          <p:cNvPr id="146" name="Image 137" descr="preencoded.png"/>
          <p:cNvPicPr>
            <a:picLocks noChangeAspect="1"/>
          </p:cNvPicPr>
          <p:nvPr/>
        </p:nvPicPr>
        <p:blipFill>
          <a:blip r:embed="rId127"/>
          <a:stretch>
            <a:fillRect/>
          </a:stretch>
        </p:blipFill>
        <p:spPr>
          <a:xfrm>
            <a:off x="1830852" y="3072110"/>
            <a:ext cx="86269" cy="91356"/>
          </a:xfrm>
          <a:prstGeom prst="rect">
            <a:avLst/>
          </a:prstGeom>
        </p:spPr>
      </p:pic>
      <p:pic>
        <p:nvPicPr>
          <p:cNvPr id="147" name="Image 138" descr="preencoded.png"/>
          <p:cNvPicPr>
            <a:picLocks noChangeAspect="1"/>
          </p:cNvPicPr>
          <p:nvPr/>
        </p:nvPicPr>
        <p:blipFill>
          <a:blip r:embed="rId128"/>
          <a:stretch>
            <a:fillRect/>
          </a:stretch>
        </p:blipFill>
        <p:spPr>
          <a:xfrm>
            <a:off x="1938592" y="3048099"/>
            <a:ext cx="75639" cy="91951"/>
          </a:xfrm>
          <a:prstGeom prst="rect">
            <a:avLst/>
          </a:prstGeom>
        </p:spPr>
      </p:pic>
      <p:pic>
        <p:nvPicPr>
          <p:cNvPr id="148" name="Image 139" descr="preencoded.png"/>
          <p:cNvPicPr>
            <a:picLocks noChangeAspect="1"/>
          </p:cNvPicPr>
          <p:nvPr/>
        </p:nvPicPr>
        <p:blipFill>
          <a:blip r:embed="rId129"/>
          <a:stretch>
            <a:fillRect/>
          </a:stretch>
        </p:blipFill>
        <p:spPr>
          <a:xfrm>
            <a:off x="2081423" y="3045792"/>
            <a:ext cx="63297" cy="87908"/>
          </a:xfrm>
          <a:prstGeom prst="rect">
            <a:avLst/>
          </a:prstGeom>
        </p:spPr>
      </p:pic>
      <p:pic>
        <p:nvPicPr>
          <p:cNvPr id="149" name="Image 140" descr="preencoded.png"/>
          <p:cNvPicPr>
            <a:picLocks noChangeAspect="1"/>
          </p:cNvPicPr>
          <p:nvPr/>
        </p:nvPicPr>
        <p:blipFill>
          <a:blip r:embed="rId130"/>
          <a:stretch>
            <a:fillRect/>
          </a:stretch>
        </p:blipFill>
        <p:spPr>
          <a:xfrm>
            <a:off x="2151989" y="3057773"/>
            <a:ext cx="87187" cy="92373"/>
          </a:xfrm>
          <a:prstGeom prst="rect">
            <a:avLst/>
          </a:prstGeom>
        </p:spPr>
      </p:pic>
      <p:pic>
        <p:nvPicPr>
          <p:cNvPr id="150" name="Image 141" descr="preencoded.png"/>
          <p:cNvPicPr>
            <a:picLocks noChangeAspect="1"/>
          </p:cNvPicPr>
          <p:nvPr/>
        </p:nvPicPr>
        <p:blipFill>
          <a:blip r:embed="rId131"/>
          <a:stretch>
            <a:fillRect/>
          </a:stretch>
        </p:blipFill>
        <p:spPr>
          <a:xfrm>
            <a:off x="2298938" y="3090193"/>
            <a:ext cx="81630" cy="105891"/>
          </a:xfrm>
          <a:prstGeom prst="rect">
            <a:avLst/>
          </a:prstGeom>
        </p:spPr>
      </p:pic>
      <p:pic>
        <p:nvPicPr>
          <p:cNvPr id="151" name="Image 142" descr="preencoded.png"/>
          <p:cNvPicPr>
            <a:picLocks noChangeAspect="1"/>
          </p:cNvPicPr>
          <p:nvPr/>
        </p:nvPicPr>
        <p:blipFill>
          <a:blip r:embed="rId132"/>
          <a:stretch>
            <a:fillRect/>
          </a:stretch>
        </p:blipFill>
        <p:spPr>
          <a:xfrm>
            <a:off x="2382577" y="3130327"/>
            <a:ext cx="96180" cy="105693"/>
          </a:xfrm>
          <a:prstGeom prst="rect">
            <a:avLst/>
          </a:prstGeom>
        </p:spPr>
      </p:pic>
      <p:pic>
        <p:nvPicPr>
          <p:cNvPr id="152" name="Image 143" descr="preencoded.png"/>
          <p:cNvPicPr>
            <a:picLocks noChangeAspect="1"/>
          </p:cNvPicPr>
          <p:nvPr/>
        </p:nvPicPr>
        <p:blipFill>
          <a:blip r:embed="rId133"/>
          <a:stretch>
            <a:fillRect/>
          </a:stretch>
        </p:blipFill>
        <p:spPr>
          <a:xfrm>
            <a:off x="2458514" y="3180407"/>
            <a:ext cx="90747" cy="79201"/>
          </a:xfrm>
          <a:prstGeom prst="rect">
            <a:avLst/>
          </a:prstGeom>
        </p:spPr>
      </p:pic>
      <p:pic>
        <p:nvPicPr>
          <p:cNvPr id="153" name="Image 144" descr="preencoded.png"/>
          <p:cNvPicPr>
            <a:picLocks noChangeAspect="1"/>
          </p:cNvPicPr>
          <p:nvPr/>
        </p:nvPicPr>
        <p:blipFill>
          <a:blip r:embed="rId134"/>
          <a:stretch>
            <a:fillRect/>
          </a:stretch>
        </p:blipFill>
        <p:spPr>
          <a:xfrm>
            <a:off x="2541211" y="3240757"/>
            <a:ext cx="100496" cy="100583"/>
          </a:xfrm>
          <a:prstGeom prst="rect">
            <a:avLst/>
          </a:prstGeom>
        </p:spPr>
      </p:pic>
      <p:pic>
        <p:nvPicPr>
          <p:cNvPr id="154" name="Image 145" descr="preencoded.png"/>
          <p:cNvPicPr>
            <a:picLocks noChangeAspect="1"/>
          </p:cNvPicPr>
          <p:nvPr/>
        </p:nvPicPr>
        <p:blipFill>
          <a:blip r:embed="rId135"/>
          <a:stretch>
            <a:fillRect/>
          </a:stretch>
        </p:blipFill>
        <p:spPr>
          <a:xfrm>
            <a:off x="2607100" y="3247355"/>
            <a:ext cx="46812" cy="20811"/>
          </a:xfrm>
          <a:prstGeom prst="rect">
            <a:avLst/>
          </a:prstGeom>
        </p:spPr>
      </p:pic>
      <p:pic>
        <p:nvPicPr>
          <p:cNvPr id="155" name="Image 146" descr="preencoded.png"/>
          <p:cNvPicPr>
            <a:picLocks noChangeAspect="1"/>
          </p:cNvPicPr>
          <p:nvPr/>
        </p:nvPicPr>
        <p:blipFill>
          <a:blip r:embed="rId136"/>
          <a:stretch>
            <a:fillRect/>
          </a:stretch>
        </p:blipFill>
        <p:spPr>
          <a:xfrm>
            <a:off x="2602014" y="3324671"/>
            <a:ext cx="95498" cy="94382"/>
          </a:xfrm>
          <a:prstGeom prst="rect">
            <a:avLst/>
          </a:prstGeom>
        </p:spPr>
      </p:pic>
      <p:pic>
        <p:nvPicPr>
          <p:cNvPr id="156" name="Image 147" descr="preencoded.png"/>
          <p:cNvPicPr>
            <a:picLocks noChangeAspect="1"/>
          </p:cNvPicPr>
          <p:nvPr/>
        </p:nvPicPr>
        <p:blipFill>
          <a:blip r:embed="rId137"/>
          <a:stretch>
            <a:fillRect/>
          </a:stretch>
        </p:blipFill>
        <p:spPr>
          <a:xfrm>
            <a:off x="2656319" y="3406428"/>
            <a:ext cx="82151" cy="96986"/>
          </a:xfrm>
          <a:prstGeom prst="rect">
            <a:avLst/>
          </a:prstGeom>
        </p:spPr>
      </p:pic>
      <p:sp>
        <p:nvSpPr>
          <p:cNvPr id="157" name="Shape 7"/>
          <p:cNvSpPr/>
          <p:nvPr/>
        </p:nvSpPr>
        <p:spPr>
          <a:xfrm rot="-1524189">
            <a:off x="2696852" y="3503269"/>
            <a:ext cx="84599" cy="18547"/>
          </a:xfrm>
          <a:prstGeom prst="rect">
            <a:avLst/>
          </a:prstGeom>
          <a:solidFill>
            <a:srgbClr val="FFFFFF">
              <a:alpha val="100000"/>
            </a:srgbClr>
          </a:solidFill>
          <a:ln/>
        </p:spPr>
      </p:sp>
      <p:pic>
        <p:nvPicPr>
          <p:cNvPr id="158" name="Image 148" descr="preencoded.png"/>
          <p:cNvPicPr>
            <a:picLocks noChangeAspect="1"/>
          </p:cNvPicPr>
          <p:nvPr/>
        </p:nvPicPr>
        <p:blipFill>
          <a:blip r:embed="rId138"/>
          <a:stretch>
            <a:fillRect/>
          </a:stretch>
        </p:blipFill>
        <p:spPr>
          <a:xfrm>
            <a:off x="2725954" y="3544441"/>
            <a:ext cx="88948" cy="88801"/>
          </a:xfrm>
          <a:prstGeom prst="rect">
            <a:avLst/>
          </a:prstGeom>
        </p:spPr>
      </p:pic>
      <p:pic>
        <p:nvPicPr>
          <p:cNvPr id="159" name="Image 149" descr="preencoded.png"/>
          <p:cNvPicPr>
            <a:picLocks noChangeAspect="1"/>
          </p:cNvPicPr>
          <p:nvPr/>
        </p:nvPicPr>
        <p:blipFill>
          <a:blip r:embed="rId139"/>
          <a:stretch>
            <a:fillRect/>
          </a:stretch>
        </p:blipFill>
        <p:spPr>
          <a:xfrm>
            <a:off x="2745565" y="3647629"/>
            <a:ext cx="93004" cy="86866"/>
          </a:xfrm>
          <a:prstGeom prst="rect">
            <a:avLst/>
          </a:prstGeom>
        </p:spPr>
      </p:pic>
      <p:sp>
        <p:nvSpPr>
          <p:cNvPr id="160" name="Text 8"/>
          <p:cNvSpPr/>
          <p:nvPr/>
        </p:nvSpPr>
        <p:spPr>
          <a:xfrm>
            <a:off x="1155844" y="7220906"/>
            <a:ext cx="10986873" cy="4902200"/>
          </a:xfrm>
          <a:prstGeom prst="rect">
            <a:avLst/>
          </a:prstGeom>
          <a:noFill/>
          <a:ln/>
        </p:spPr>
        <p:txBody>
          <a:bodyPr wrap="square" lIns="0" tIns="0" rIns="0" bIns="0" rtlCol="0" anchor="t"/>
          <a:lstStyle/>
          <a:p>
            <a:pPr algn="l"/>
            <a:r>
              <a:rPr lang="en-US" sz="20200" dirty="0">
                <a:ln w="25400">
                  <a:solidFill>
                    <a:srgbClr val="FFFFFF"/>
                  </a:solidFill>
                </a:ln>
                <a:solidFill>
                  <a:srgbClr val="FFFFFF">
                    <a:alpha val="100000"/>
                  </a:srgbClr>
                </a:solidFill>
                <a:latin typeface="Arial Black" pitchFamily="34" charset="0"/>
                <a:ea typeface="Arial Black" pitchFamily="34" charset="-122"/>
                <a:cs typeface="Arial Black" pitchFamily="34" charset="-120"/>
              </a:rPr>
              <a:t>RECSA</a:t>
            </a:r>
            <a:endParaRPr lang="en-US" sz="20200" dirty="0"/>
          </a:p>
        </p:txBody>
      </p:sp>
      <p:sp>
        <p:nvSpPr>
          <p:cNvPr id="161" name="Text 9"/>
          <p:cNvSpPr/>
          <p:nvPr/>
        </p:nvSpPr>
        <p:spPr>
          <a:xfrm>
            <a:off x="1333667" y="5626100"/>
            <a:ext cx="6515914" cy="1435100"/>
          </a:xfrm>
          <a:prstGeom prst="rect">
            <a:avLst/>
          </a:prstGeom>
          <a:noFill/>
          <a:ln/>
        </p:spPr>
        <p:txBody>
          <a:bodyPr wrap="square" lIns="0" tIns="0" rIns="0" bIns="0" rtlCol="0" anchor="t"/>
          <a:lstStyle/>
          <a:p>
            <a:pPr algn="l"/>
            <a:r>
              <a:rPr lang="en-US" sz="4200" dirty="0">
                <a:solidFill>
                  <a:srgbClr val="FFFFFF">
                    <a:alpha val="100000"/>
                  </a:srgbClr>
                </a:solidFill>
                <a:latin typeface="Arial Regular" pitchFamily="34" charset="0"/>
                <a:ea typeface="Arial Regular" pitchFamily="34" charset="-122"/>
                <a:cs typeface="Arial Regular" pitchFamily="34" charset="-120"/>
              </a:rPr>
              <a:t>PRINCIPALES CAMBIOS </a:t>
            </a:r>
            <a:endParaRPr lang="en-US" sz="4200" dirty="0"/>
          </a:p>
          <a:p>
            <a:pPr algn="l"/>
            <a:r>
              <a:rPr lang="en-US" sz="4200" dirty="0">
                <a:solidFill>
                  <a:srgbClr val="FFFFFF">
                    <a:alpha val="100000"/>
                  </a:srgbClr>
                </a:solidFill>
                <a:latin typeface="Arial Regular" pitchFamily="34" charset="0"/>
                <a:ea typeface="Arial Regular" pitchFamily="34" charset="-122"/>
                <a:cs typeface="Arial Regular" pitchFamily="34" charset="-120"/>
              </a:rPr>
              <a:t>DERIVADO DE LAS</a:t>
            </a:r>
            <a:endParaRPr lang="en-US" sz="4200" dirty="0"/>
          </a:p>
        </p:txBody>
      </p:sp>
      <p:sp>
        <p:nvSpPr>
          <p:cNvPr id="162" name="Text 10"/>
          <p:cNvSpPr/>
          <p:nvPr/>
        </p:nvSpPr>
        <p:spPr>
          <a:xfrm>
            <a:off x="1225703" y="11315700"/>
            <a:ext cx="8649781" cy="457200"/>
          </a:xfrm>
          <a:prstGeom prst="rect">
            <a:avLst/>
          </a:prstGeom>
          <a:noFill/>
          <a:ln/>
        </p:spPr>
        <p:txBody>
          <a:bodyPr wrap="square" lIns="0" tIns="0" rIns="0" bIns="0" rtlCol="0" anchor="t"/>
          <a:lstStyle/>
          <a:p>
            <a:pPr algn="ctr"/>
            <a:r>
              <a:rPr lang="en-US" sz="2200" kern="0" spc="880" dirty="0">
                <a:solidFill>
                  <a:srgbClr val="FFFFFF">
                    <a:alpha val="100000"/>
                  </a:srgbClr>
                </a:solidFill>
                <a:latin typeface="Arial Regular" pitchFamily="34" charset="0"/>
                <a:ea typeface="Arial Regular" pitchFamily="34" charset="-122"/>
                <a:cs typeface="Arial Regular" pitchFamily="34" charset="-120"/>
              </a:rPr>
              <a:t>CONSTRUYENDO UN PAÍS PARA VIVIR</a:t>
            </a:r>
            <a:endParaRPr lang="en-US" sz="2200" dirty="0"/>
          </a:p>
        </p:txBody>
      </p:sp>
      <p:sp>
        <p:nvSpPr>
          <p:cNvPr id="163" name="Text 11"/>
          <p:cNvSpPr/>
          <p:nvPr/>
        </p:nvSpPr>
        <p:spPr>
          <a:xfrm>
            <a:off x="1320965" y="6806432"/>
            <a:ext cx="7233554" cy="1631950"/>
          </a:xfrm>
          <a:prstGeom prst="rect">
            <a:avLst/>
          </a:prstGeom>
          <a:noFill/>
          <a:ln/>
        </p:spPr>
        <p:txBody>
          <a:bodyPr wrap="square" lIns="0" tIns="0" rIns="0" bIns="0" rtlCol="0" anchor="t"/>
          <a:lstStyle/>
          <a:p>
            <a:pPr algn="l"/>
            <a:r>
              <a:rPr lang="en-US" sz="6700" dirty="0">
                <a:solidFill>
                  <a:srgbClr val="FFFFFF">
                    <a:alpha val="100000"/>
                  </a:srgbClr>
                </a:solidFill>
                <a:latin typeface="Arial Black" pitchFamily="34" charset="0"/>
                <a:ea typeface="Arial Black" pitchFamily="34" charset="-122"/>
                <a:cs typeface="Arial Black" pitchFamily="34" charset="-120"/>
              </a:rPr>
              <a:t>REFORMAS AL</a:t>
            </a:r>
            <a:endParaRPr lang="en-US" sz="6700" dirty="0"/>
          </a:p>
        </p:txBody>
      </p:sp>
      <p:pic>
        <p:nvPicPr>
          <p:cNvPr id="164" name="Image 150" descr="preencoded.png"/>
          <p:cNvPicPr>
            <a:picLocks noChangeAspect="1"/>
          </p:cNvPicPr>
          <p:nvPr/>
        </p:nvPicPr>
        <p:blipFill>
          <a:blip r:embed="rId140"/>
          <a:stretch>
            <a:fillRect/>
          </a:stretch>
        </p:blipFill>
        <p:spPr>
          <a:xfrm>
            <a:off x="1339434" y="10152286"/>
            <a:ext cx="4451472" cy="30232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1778222" y="7302500"/>
            <a:ext cx="5461683" cy="1231900"/>
          </a:xfrm>
          <a:prstGeom prst="roundRect">
            <a:avLst>
              <a:gd name="adj" fmla="val 20784"/>
            </a:avLst>
          </a:prstGeom>
          <a:solidFill>
            <a:srgbClr val="727F92">
              <a:alpha val="100000"/>
            </a:srgbClr>
          </a:solidFill>
          <a:ln/>
        </p:spPr>
      </p:sp>
      <p:sp>
        <p:nvSpPr>
          <p:cNvPr id="3" name="Shape 1"/>
          <p:cNvSpPr/>
          <p:nvPr/>
        </p:nvSpPr>
        <p:spPr>
          <a:xfrm>
            <a:off x="1778222" y="10160000"/>
            <a:ext cx="5461683" cy="1231900"/>
          </a:xfrm>
          <a:prstGeom prst="roundRect">
            <a:avLst>
              <a:gd name="adj" fmla="val 20784"/>
            </a:avLst>
          </a:prstGeom>
          <a:solidFill>
            <a:srgbClr val="23B2E3">
              <a:alpha val="100000"/>
            </a:srgbClr>
          </a:solidFill>
          <a:ln/>
        </p:spPr>
      </p:sp>
      <p:sp>
        <p:nvSpPr>
          <p:cNvPr id="4" name="Shape 2"/>
          <p:cNvSpPr/>
          <p:nvPr/>
        </p:nvSpPr>
        <p:spPr>
          <a:xfrm>
            <a:off x="0" y="13550900"/>
            <a:ext cx="8129016" cy="165100"/>
          </a:xfrm>
          <a:prstGeom prst="rect">
            <a:avLst/>
          </a:prstGeom>
          <a:solidFill>
            <a:srgbClr val="6DB0DA">
              <a:alpha val="100000"/>
            </a:srgbClr>
          </a:solidFill>
          <a:ln/>
        </p:spPr>
      </p:sp>
      <p:sp>
        <p:nvSpPr>
          <p:cNvPr id="5" name="Shape 3"/>
          <p:cNvSpPr/>
          <p:nvPr/>
        </p:nvSpPr>
        <p:spPr>
          <a:xfrm>
            <a:off x="8129016" y="13550900"/>
            <a:ext cx="8129016" cy="165100"/>
          </a:xfrm>
          <a:prstGeom prst="rect">
            <a:avLst/>
          </a:prstGeom>
          <a:solidFill>
            <a:srgbClr val="FFFFFF">
              <a:alpha val="100000"/>
            </a:srgbClr>
          </a:solidFill>
          <a:ln/>
        </p:spPr>
      </p:sp>
      <p:sp>
        <p:nvSpPr>
          <p:cNvPr id="6" name="Shape 4"/>
          <p:cNvSpPr/>
          <p:nvPr/>
        </p:nvSpPr>
        <p:spPr>
          <a:xfrm>
            <a:off x="16258032" y="13550900"/>
            <a:ext cx="8129016" cy="165100"/>
          </a:xfrm>
          <a:prstGeom prst="rect">
            <a:avLst/>
          </a:prstGeom>
          <a:solidFill>
            <a:srgbClr val="6DB0DA">
              <a:alpha val="100000"/>
            </a:srgbClr>
          </a:solidFill>
          <a:ln/>
        </p:spPr>
      </p:sp>
      <p:sp>
        <p:nvSpPr>
          <p:cNvPr id="7" name="Text 5"/>
          <p:cNvSpPr/>
          <p:nvPr/>
        </p:nvSpPr>
        <p:spPr>
          <a:xfrm>
            <a:off x="1778222" y="2070100"/>
            <a:ext cx="11647356" cy="965200"/>
          </a:xfrm>
          <a:prstGeom prst="rect">
            <a:avLst/>
          </a:prstGeom>
          <a:noFill/>
          <a:ln/>
        </p:spPr>
        <p:txBody>
          <a:bodyPr wrap="square" lIns="0" tIns="0" rIns="0" bIns="0" rtlCol="0" anchor="t"/>
          <a:lstStyle/>
          <a:p>
            <a:pPr algn="l"/>
            <a:r>
              <a:rPr lang="en-US" sz="5000" dirty="0">
                <a:solidFill>
                  <a:srgbClr val="1E2A4E">
                    <a:alpha val="100000"/>
                  </a:srgbClr>
                </a:solidFill>
                <a:latin typeface="Calibri Regular" pitchFamily="34" charset="0"/>
                <a:ea typeface="Calibri Regular" pitchFamily="34" charset="-122"/>
                <a:cs typeface="Calibri Regular" pitchFamily="34" charset="-120"/>
              </a:rPr>
              <a:t>¿Por qué se realizan las </a:t>
            </a:r>
            <a:r>
              <a:rPr lang="en-US" sz="5000" dirty="0">
                <a:solidFill>
                  <a:srgbClr val="1E2A4E">
                    <a:alpha val="100000"/>
                  </a:srgbClr>
                </a:solidFill>
                <a:latin typeface="Calibri Bold" pitchFamily="34" charset="0"/>
                <a:ea typeface="Calibri Bold" pitchFamily="34" charset="-122"/>
                <a:cs typeface="Calibri Bold" pitchFamily="34" charset="-120"/>
              </a:rPr>
              <a:t>Reformas al RECSA?</a:t>
            </a:r>
            <a:endParaRPr lang="en-US" sz="5000" dirty="0"/>
          </a:p>
        </p:txBody>
      </p:sp>
      <p:sp>
        <p:nvSpPr>
          <p:cNvPr id="8" name="Text 6"/>
          <p:cNvSpPr/>
          <p:nvPr/>
        </p:nvSpPr>
        <p:spPr>
          <a:xfrm>
            <a:off x="1968746" y="12585700"/>
            <a:ext cx="3124591" cy="381000"/>
          </a:xfrm>
          <a:prstGeom prst="rect">
            <a:avLst/>
          </a:prstGeom>
          <a:noFill/>
          <a:ln/>
        </p:spPr>
        <p:txBody>
          <a:bodyPr wrap="square" lIns="0" tIns="0" rIns="0" bIns="0" rtlCol="0" anchor="t"/>
          <a:lstStyle/>
          <a:p>
            <a:pPr algn="l"/>
            <a:r>
              <a:rPr lang="en-US" sz="2000" kern="0" spc="400" dirty="0">
                <a:solidFill>
                  <a:srgbClr val="1E2A4E">
                    <a:alpha val="100000"/>
                  </a:srgbClr>
                </a:solidFill>
                <a:latin typeface="Calibri Light" pitchFamily="34" charset="0"/>
                <a:ea typeface="Calibri Light" pitchFamily="34" charset="-122"/>
                <a:cs typeface="Calibri Light" pitchFamily="34" charset="-120"/>
              </a:rPr>
              <a:t>REFORMAS AL</a:t>
            </a:r>
            <a:r>
              <a:rPr lang="en-US" sz="2000" kern="0" spc="400" dirty="0">
                <a:solidFill>
                  <a:srgbClr val="1E2A4E">
                    <a:alpha val="100000"/>
                  </a:srgbClr>
                </a:solidFill>
                <a:latin typeface="Calibri Regular" pitchFamily="34" charset="0"/>
                <a:ea typeface="Calibri Regular" pitchFamily="34" charset="-122"/>
                <a:cs typeface="Calibri Regular" pitchFamily="34" charset="-120"/>
              </a:rPr>
              <a:t> </a:t>
            </a:r>
            <a:r>
              <a:rPr lang="en-US" sz="2000" kern="0" spc="400" dirty="0">
                <a:solidFill>
                  <a:srgbClr val="1E2A4E">
                    <a:alpha val="100000"/>
                  </a:srgbClr>
                </a:solidFill>
                <a:latin typeface="Calibri Bold" pitchFamily="34" charset="0"/>
                <a:ea typeface="Calibri Bold" pitchFamily="34" charset="-122"/>
                <a:cs typeface="Calibri Bold" pitchFamily="34" charset="-120"/>
              </a:rPr>
              <a:t>RECSA</a:t>
            </a:r>
            <a:endParaRPr lang="en-US" sz="2000" dirty="0"/>
          </a:p>
        </p:txBody>
      </p:sp>
      <p:sp>
        <p:nvSpPr>
          <p:cNvPr id="9" name="Shape 7"/>
          <p:cNvSpPr/>
          <p:nvPr/>
        </p:nvSpPr>
        <p:spPr>
          <a:xfrm>
            <a:off x="1778222" y="3035300"/>
            <a:ext cx="1130441" cy="139700"/>
          </a:xfrm>
          <a:prstGeom prst="rect">
            <a:avLst/>
          </a:prstGeom>
          <a:solidFill>
            <a:srgbClr val="6DB0DA">
              <a:alpha val="100000"/>
            </a:srgbClr>
          </a:solidFill>
          <a:ln/>
        </p:spPr>
      </p:sp>
      <p:sp>
        <p:nvSpPr>
          <p:cNvPr id="10" name="Shape 8"/>
          <p:cNvSpPr/>
          <p:nvPr/>
        </p:nvSpPr>
        <p:spPr>
          <a:xfrm>
            <a:off x="2908664" y="3035300"/>
            <a:ext cx="1130441" cy="139700"/>
          </a:xfrm>
          <a:prstGeom prst="rect">
            <a:avLst/>
          </a:prstGeom>
          <a:solidFill>
            <a:srgbClr val="FFFFFF">
              <a:alpha val="100000"/>
            </a:srgbClr>
          </a:solidFill>
          <a:ln/>
        </p:spPr>
      </p:sp>
      <p:sp>
        <p:nvSpPr>
          <p:cNvPr id="11" name="Shape 9"/>
          <p:cNvSpPr/>
          <p:nvPr/>
        </p:nvSpPr>
        <p:spPr>
          <a:xfrm>
            <a:off x="4039105" y="3035300"/>
            <a:ext cx="1130441" cy="139700"/>
          </a:xfrm>
          <a:prstGeom prst="rect">
            <a:avLst/>
          </a:prstGeom>
          <a:solidFill>
            <a:srgbClr val="6DB0DA">
              <a:alpha val="100000"/>
            </a:srgbClr>
          </a:solidFill>
          <a:ln/>
        </p:spPr>
      </p:sp>
      <p:pic>
        <p:nvPicPr>
          <p:cNvPr id="12" name="Image 0" descr="preencoded.png"/>
          <p:cNvPicPr>
            <a:picLocks noChangeAspect="1"/>
          </p:cNvPicPr>
          <p:nvPr/>
        </p:nvPicPr>
        <p:blipFill>
          <a:blip r:embed="rId3"/>
          <a:stretch>
            <a:fillRect/>
          </a:stretch>
        </p:blipFill>
        <p:spPr>
          <a:xfrm>
            <a:off x="958970" y="12661900"/>
            <a:ext cx="711289" cy="12700"/>
          </a:xfrm>
          <a:prstGeom prst="rect">
            <a:avLst/>
          </a:prstGeom>
        </p:spPr>
      </p:pic>
      <p:pic>
        <p:nvPicPr>
          <p:cNvPr id="13" name="Image 1" descr="preencoded.png"/>
          <p:cNvPicPr>
            <a:picLocks noChangeAspect="1"/>
          </p:cNvPicPr>
          <p:nvPr/>
        </p:nvPicPr>
        <p:blipFill>
          <a:blip r:embed="rId4"/>
          <a:stretch>
            <a:fillRect/>
          </a:stretch>
        </p:blipFill>
        <p:spPr>
          <a:xfrm>
            <a:off x="15229203" y="6305550"/>
            <a:ext cx="7379622" cy="12700"/>
          </a:xfrm>
          <a:prstGeom prst="rect">
            <a:avLst/>
          </a:prstGeom>
        </p:spPr>
      </p:pic>
      <p:pic>
        <p:nvPicPr>
          <p:cNvPr id="14" name="Image 2" descr="preencoded.png"/>
          <p:cNvPicPr>
            <a:picLocks noChangeAspect="1"/>
          </p:cNvPicPr>
          <p:nvPr/>
        </p:nvPicPr>
        <p:blipFill>
          <a:blip r:embed="rId5"/>
          <a:stretch>
            <a:fillRect/>
          </a:stretch>
        </p:blipFill>
        <p:spPr>
          <a:xfrm>
            <a:off x="1778222" y="9163050"/>
            <a:ext cx="20830603" cy="12700"/>
          </a:xfrm>
          <a:prstGeom prst="rect">
            <a:avLst/>
          </a:prstGeom>
        </p:spPr>
      </p:pic>
      <p:pic>
        <p:nvPicPr>
          <p:cNvPr id="15" name="Image 3" descr="preencoded.png"/>
          <p:cNvPicPr>
            <a:picLocks noChangeAspect="1"/>
          </p:cNvPicPr>
          <p:nvPr/>
        </p:nvPicPr>
        <p:blipFill>
          <a:blip r:embed="rId6"/>
          <a:stretch>
            <a:fillRect/>
          </a:stretch>
        </p:blipFill>
        <p:spPr>
          <a:xfrm>
            <a:off x="20329635" y="12248009"/>
            <a:ext cx="1397745" cy="204490"/>
          </a:xfrm>
          <a:prstGeom prst="rect">
            <a:avLst/>
          </a:prstGeom>
        </p:spPr>
      </p:pic>
      <p:pic>
        <p:nvPicPr>
          <p:cNvPr id="16" name="Image 4" descr="preencoded.png"/>
          <p:cNvPicPr>
            <a:picLocks noChangeAspect="1"/>
          </p:cNvPicPr>
          <p:nvPr/>
        </p:nvPicPr>
        <p:blipFill>
          <a:blip r:embed="rId7"/>
          <a:stretch>
            <a:fillRect/>
          </a:stretch>
        </p:blipFill>
        <p:spPr>
          <a:xfrm>
            <a:off x="20303885" y="12489408"/>
            <a:ext cx="1365867" cy="264492"/>
          </a:xfrm>
          <a:prstGeom prst="rect">
            <a:avLst/>
          </a:prstGeom>
        </p:spPr>
      </p:pic>
      <p:pic>
        <p:nvPicPr>
          <p:cNvPr id="17" name="Image 5" descr="preencoded.png"/>
          <p:cNvPicPr>
            <a:picLocks noChangeAspect="1"/>
          </p:cNvPicPr>
          <p:nvPr/>
        </p:nvPicPr>
        <p:blipFill>
          <a:blip r:embed="rId8"/>
          <a:stretch>
            <a:fillRect/>
          </a:stretch>
        </p:blipFill>
        <p:spPr>
          <a:xfrm>
            <a:off x="20319290" y="12730758"/>
            <a:ext cx="2289536" cy="204490"/>
          </a:xfrm>
          <a:prstGeom prst="rect">
            <a:avLst/>
          </a:prstGeom>
        </p:spPr>
      </p:pic>
      <p:sp>
        <p:nvSpPr>
          <p:cNvPr id="18" name="Shape 10"/>
          <p:cNvSpPr/>
          <p:nvPr/>
        </p:nvSpPr>
        <p:spPr>
          <a:xfrm>
            <a:off x="20185403" y="12077576"/>
            <a:ext cx="22502" cy="368045"/>
          </a:xfrm>
          <a:prstGeom prst="rect">
            <a:avLst/>
          </a:prstGeom>
          <a:solidFill>
            <a:srgbClr val="4995CE">
              <a:alpha val="100000"/>
            </a:srgbClr>
          </a:solidFill>
          <a:ln/>
        </p:spPr>
      </p:sp>
      <p:sp>
        <p:nvSpPr>
          <p:cNvPr id="19" name="Shape 11"/>
          <p:cNvSpPr/>
          <p:nvPr/>
        </p:nvSpPr>
        <p:spPr>
          <a:xfrm>
            <a:off x="20185527" y="12445628"/>
            <a:ext cx="22502" cy="368048"/>
          </a:xfrm>
          <a:prstGeom prst="rect">
            <a:avLst/>
          </a:prstGeom>
          <a:solidFill>
            <a:srgbClr val="FFFFFF">
              <a:alpha val="100000"/>
            </a:srgbClr>
          </a:solidFill>
          <a:ln/>
        </p:spPr>
      </p:sp>
      <p:sp>
        <p:nvSpPr>
          <p:cNvPr id="20" name="Shape 12"/>
          <p:cNvSpPr/>
          <p:nvPr/>
        </p:nvSpPr>
        <p:spPr>
          <a:xfrm>
            <a:off x="20185651" y="12813680"/>
            <a:ext cx="22502" cy="368048"/>
          </a:xfrm>
          <a:prstGeom prst="rect">
            <a:avLst/>
          </a:prstGeom>
          <a:solidFill>
            <a:srgbClr val="4995CE">
              <a:alpha val="100000"/>
            </a:srgbClr>
          </a:solidFill>
          <a:ln/>
        </p:spPr>
      </p:sp>
      <p:pic>
        <p:nvPicPr>
          <p:cNvPr id="21" name="Image 6" descr="preencoded.png"/>
          <p:cNvPicPr>
            <a:picLocks noChangeAspect="1"/>
          </p:cNvPicPr>
          <p:nvPr/>
        </p:nvPicPr>
        <p:blipFill>
          <a:blip r:embed="rId9"/>
          <a:stretch>
            <a:fillRect/>
          </a:stretch>
        </p:blipFill>
        <p:spPr>
          <a:xfrm>
            <a:off x="19126507" y="12903473"/>
            <a:ext cx="88737" cy="93935"/>
          </a:xfrm>
          <a:prstGeom prst="rect">
            <a:avLst/>
          </a:prstGeom>
        </p:spPr>
      </p:pic>
      <p:pic>
        <p:nvPicPr>
          <p:cNvPr id="22" name="Image 7" descr="preencoded.png"/>
          <p:cNvPicPr>
            <a:picLocks noChangeAspect="1"/>
          </p:cNvPicPr>
          <p:nvPr/>
        </p:nvPicPr>
        <p:blipFill>
          <a:blip r:embed="rId10"/>
          <a:stretch>
            <a:fillRect/>
          </a:stretch>
        </p:blipFill>
        <p:spPr>
          <a:xfrm>
            <a:off x="19208025" y="12967022"/>
            <a:ext cx="95733" cy="96217"/>
          </a:xfrm>
          <a:prstGeom prst="rect">
            <a:avLst/>
          </a:prstGeom>
        </p:spPr>
      </p:pic>
      <p:pic>
        <p:nvPicPr>
          <p:cNvPr id="23" name="Image 8" descr="preencoded.png"/>
          <p:cNvPicPr>
            <a:picLocks noChangeAspect="1"/>
          </p:cNvPicPr>
          <p:nvPr/>
        </p:nvPicPr>
        <p:blipFill>
          <a:blip r:embed="rId11"/>
          <a:stretch>
            <a:fillRect/>
          </a:stretch>
        </p:blipFill>
        <p:spPr>
          <a:xfrm>
            <a:off x="19291255" y="13038336"/>
            <a:ext cx="84967" cy="95200"/>
          </a:xfrm>
          <a:prstGeom prst="rect">
            <a:avLst/>
          </a:prstGeom>
        </p:spPr>
      </p:pic>
      <p:pic>
        <p:nvPicPr>
          <p:cNvPr id="24" name="Image 9" descr="preencoded.png"/>
          <p:cNvPicPr>
            <a:picLocks noChangeAspect="1"/>
          </p:cNvPicPr>
          <p:nvPr/>
        </p:nvPicPr>
        <p:blipFill>
          <a:blip r:embed="rId12"/>
          <a:stretch>
            <a:fillRect/>
          </a:stretch>
        </p:blipFill>
        <p:spPr>
          <a:xfrm>
            <a:off x="19409886" y="13063934"/>
            <a:ext cx="77251" cy="86965"/>
          </a:xfrm>
          <a:prstGeom prst="rect">
            <a:avLst/>
          </a:prstGeom>
        </p:spPr>
      </p:pic>
      <p:pic>
        <p:nvPicPr>
          <p:cNvPr id="25" name="Image 10" descr="preencoded.png"/>
          <p:cNvPicPr>
            <a:picLocks noChangeAspect="1"/>
          </p:cNvPicPr>
          <p:nvPr/>
        </p:nvPicPr>
        <p:blipFill>
          <a:blip r:embed="rId13"/>
          <a:stretch>
            <a:fillRect/>
          </a:stretch>
        </p:blipFill>
        <p:spPr>
          <a:xfrm>
            <a:off x="19510407" y="13082364"/>
            <a:ext cx="63012" cy="79598"/>
          </a:xfrm>
          <a:prstGeom prst="rect">
            <a:avLst/>
          </a:prstGeom>
        </p:spPr>
      </p:pic>
      <p:pic>
        <p:nvPicPr>
          <p:cNvPr id="26" name="Image 11" descr="preencoded.png"/>
          <p:cNvPicPr>
            <a:picLocks noChangeAspect="1"/>
          </p:cNvPicPr>
          <p:nvPr/>
        </p:nvPicPr>
        <p:blipFill>
          <a:blip r:embed="rId14"/>
          <a:stretch>
            <a:fillRect/>
          </a:stretch>
        </p:blipFill>
        <p:spPr>
          <a:xfrm>
            <a:off x="19600609" y="13064083"/>
            <a:ext cx="104242" cy="95101"/>
          </a:xfrm>
          <a:prstGeom prst="rect">
            <a:avLst/>
          </a:prstGeom>
        </p:spPr>
      </p:pic>
      <p:pic>
        <p:nvPicPr>
          <p:cNvPr id="27" name="Image 12" descr="preencoded.png"/>
          <p:cNvPicPr>
            <a:picLocks noChangeAspect="1"/>
          </p:cNvPicPr>
          <p:nvPr/>
        </p:nvPicPr>
        <p:blipFill>
          <a:blip r:embed="rId15"/>
          <a:stretch>
            <a:fillRect/>
          </a:stretch>
        </p:blipFill>
        <p:spPr>
          <a:xfrm>
            <a:off x="19739507" y="13031465"/>
            <a:ext cx="86406" cy="95821"/>
          </a:xfrm>
          <a:prstGeom prst="rect">
            <a:avLst/>
          </a:prstGeom>
        </p:spPr>
      </p:pic>
      <p:pic>
        <p:nvPicPr>
          <p:cNvPr id="28" name="Image 13" descr="preencoded.png"/>
          <p:cNvPicPr>
            <a:picLocks noChangeAspect="1"/>
          </p:cNvPicPr>
          <p:nvPr/>
        </p:nvPicPr>
        <p:blipFill>
          <a:blip r:embed="rId16"/>
          <a:stretch>
            <a:fillRect/>
          </a:stretch>
        </p:blipFill>
        <p:spPr>
          <a:xfrm>
            <a:off x="19811251" y="12989892"/>
            <a:ext cx="95138" cy="75158"/>
          </a:xfrm>
          <a:prstGeom prst="rect">
            <a:avLst/>
          </a:prstGeom>
        </p:spPr>
      </p:pic>
      <p:pic>
        <p:nvPicPr>
          <p:cNvPr id="29" name="Image 14" descr="preencoded.png"/>
          <p:cNvPicPr>
            <a:picLocks noChangeAspect="1"/>
          </p:cNvPicPr>
          <p:nvPr/>
        </p:nvPicPr>
        <p:blipFill>
          <a:blip r:embed="rId17"/>
          <a:stretch>
            <a:fillRect/>
          </a:stretch>
        </p:blipFill>
        <p:spPr>
          <a:xfrm>
            <a:off x="19893638" y="12909972"/>
            <a:ext cx="97346" cy="94878"/>
          </a:xfrm>
          <a:prstGeom prst="rect">
            <a:avLst/>
          </a:prstGeom>
        </p:spPr>
      </p:pic>
      <p:pic>
        <p:nvPicPr>
          <p:cNvPr id="30" name="Image 15" descr="preencoded.png"/>
          <p:cNvPicPr>
            <a:picLocks noChangeAspect="1"/>
          </p:cNvPicPr>
          <p:nvPr/>
        </p:nvPicPr>
        <p:blipFill>
          <a:blip r:embed="rId18"/>
          <a:stretch>
            <a:fillRect/>
          </a:stretch>
        </p:blipFill>
        <p:spPr>
          <a:xfrm>
            <a:off x="19694208" y="12462966"/>
            <a:ext cx="0" cy="0"/>
          </a:xfrm>
          <a:prstGeom prst="rect">
            <a:avLst/>
          </a:prstGeom>
        </p:spPr>
      </p:pic>
      <p:pic>
        <p:nvPicPr>
          <p:cNvPr id="31" name="Image 16" descr="preencoded.png"/>
          <p:cNvPicPr>
            <a:picLocks noChangeAspect="1"/>
          </p:cNvPicPr>
          <p:nvPr/>
        </p:nvPicPr>
        <p:blipFill>
          <a:blip r:embed="rId19"/>
          <a:stretch>
            <a:fillRect/>
          </a:stretch>
        </p:blipFill>
        <p:spPr>
          <a:xfrm>
            <a:off x="19286120" y="12374414"/>
            <a:ext cx="20888" cy="67766"/>
          </a:xfrm>
          <a:prstGeom prst="rect">
            <a:avLst/>
          </a:prstGeom>
        </p:spPr>
      </p:pic>
      <p:pic>
        <p:nvPicPr>
          <p:cNvPr id="32" name="Image 17" descr="preencoded.png"/>
          <p:cNvPicPr>
            <a:picLocks noChangeAspect="1"/>
          </p:cNvPicPr>
          <p:nvPr/>
        </p:nvPicPr>
        <p:blipFill>
          <a:blip r:embed="rId20"/>
          <a:stretch>
            <a:fillRect/>
          </a:stretch>
        </p:blipFill>
        <p:spPr>
          <a:xfrm>
            <a:off x="19293389" y="12463587"/>
            <a:ext cx="7418" cy="7541"/>
          </a:xfrm>
          <a:prstGeom prst="rect">
            <a:avLst/>
          </a:prstGeom>
        </p:spPr>
      </p:pic>
      <p:pic>
        <p:nvPicPr>
          <p:cNvPr id="33" name="Image 18" descr="preencoded.png"/>
          <p:cNvPicPr>
            <a:picLocks noChangeAspect="1"/>
          </p:cNvPicPr>
          <p:nvPr/>
        </p:nvPicPr>
        <p:blipFill>
          <a:blip r:embed="rId20"/>
          <a:stretch>
            <a:fillRect/>
          </a:stretch>
        </p:blipFill>
        <p:spPr>
          <a:xfrm>
            <a:off x="19280960" y="12451879"/>
            <a:ext cx="7418" cy="7565"/>
          </a:xfrm>
          <a:prstGeom prst="rect">
            <a:avLst/>
          </a:prstGeom>
        </p:spPr>
      </p:pic>
      <p:pic>
        <p:nvPicPr>
          <p:cNvPr id="34" name="Image 19" descr="preencoded.png"/>
          <p:cNvPicPr>
            <a:picLocks noChangeAspect="1"/>
          </p:cNvPicPr>
          <p:nvPr/>
        </p:nvPicPr>
        <p:blipFill>
          <a:blip r:embed="rId21"/>
          <a:stretch>
            <a:fillRect/>
          </a:stretch>
        </p:blipFill>
        <p:spPr>
          <a:xfrm>
            <a:off x="19303014" y="12773968"/>
            <a:ext cx="8732" cy="8880"/>
          </a:xfrm>
          <a:prstGeom prst="rect">
            <a:avLst/>
          </a:prstGeom>
        </p:spPr>
      </p:pic>
      <p:pic>
        <p:nvPicPr>
          <p:cNvPr id="35" name="Image 20" descr="preencoded.png"/>
          <p:cNvPicPr>
            <a:picLocks noChangeAspect="1"/>
          </p:cNvPicPr>
          <p:nvPr/>
        </p:nvPicPr>
        <p:blipFill>
          <a:blip r:embed="rId21"/>
          <a:stretch>
            <a:fillRect/>
          </a:stretch>
        </p:blipFill>
        <p:spPr>
          <a:xfrm>
            <a:off x="19283143" y="12780814"/>
            <a:ext cx="8708" cy="8880"/>
          </a:xfrm>
          <a:prstGeom prst="rect">
            <a:avLst/>
          </a:prstGeom>
        </p:spPr>
      </p:pic>
      <p:pic>
        <p:nvPicPr>
          <p:cNvPr id="36" name="Image 21" descr="preencoded.png"/>
          <p:cNvPicPr>
            <a:picLocks noChangeAspect="1"/>
          </p:cNvPicPr>
          <p:nvPr/>
        </p:nvPicPr>
        <p:blipFill>
          <a:blip r:embed="rId22"/>
          <a:stretch>
            <a:fillRect/>
          </a:stretch>
        </p:blipFill>
        <p:spPr>
          <a:xfrm>
            <a:off x="19782474" y="12459395"/>
            <a:ext cx="49988" cy="60127"/>
          </a:xfrm>
          <a:prstGeom prst="rect">
            <a:avLst/>
          </a:prstGeom>
        </p:spPr>
      </p:pic>
      <p:pic>
        <p:nvPicPr>
          <p:cNvPr id="37" name="Image 22" descr="preencoded.png"/>
          <p:cNvPicPr>
            <a:picLocks noChangeAspect="1"/>
          </p:cNvPicPr>
          <p:nvPr/>
        </p:nvPicPr>
        <p:blipFill>
          <a:blip r:embed="rId23"/>
          <a:stretch>
            <a:fillRect/>
          </a:stretch>
        </p:blipFill>
        <p:spPr>
          <a:xfrm>
            <a:off x="19786245" y="12685092"/>
            <a:ext cx="22005" cy="93861"/>
          </a:xfrm>
          <a:prstGeom prst="rect">
            <a:avLst/>
          </a:prstGeom>
        </p:spPr>
      </p:pic>
      <p:pic>
        <p:nvPicPr>
          <p:cNvPr id="38" name="Image 23" descr="preencoded.png"/>
          <p:cNvPicPr>
            <a:picLocks noChangeAspect="1"/>
          </p:cNvPicPr>
          <p:nvPr/>
        </p:nvPicPr>
        <p:blipFill>
          <a:blip r:embed="rId24"/>
          <a:stretch>
            <a:fillRect/>
          </a:stretch>
        </p:blipFill>
        <p:spPr>
          <a:xfrm>
            <a:off x="19845809" y="12456195"/>
            <a:ext cx="34656" cy="90612"/>
          </a:xfrm>
          <a:prstGeom prst="rect">
            <a:avLst/>
          </a:prstGeom>
        </p:spPr>
      </p:pic>
      <p:pic>
        <p:nvPicPr>
          <p:cNvPr id="39" name="Image 24" descr="preencoded.png"/>
          <p:cNvPicPr>
            <a:picLocks noChangeAspect="1"/>
          </p:cNvPicPr>
          <p:nvPr/>
        </p:nvPicPr>
        <p:blipFill>
          <a:blip r:embed="rId25"/>
          <a:stretch>
            <a:fillRect/>
          </a:stretch>
        </p:blipFill>
        <p:spPr>
          <a:xfrm>
            <a:off x="19628765" y="12495312"/>
            <a:ext cx="34061" cy="37033"/>
          </a:xfrm>
          <a:prstGeom prst="rect">
            <a:avLst/>
          </a:prstGeom>
        </p:spPr>
      </p:pic>
      <p:pic>
        <p:nvPicPr>
          <p:cNvPr id="40" name="Image 25" descr="preencoded.png"/>
          <p:cNvPicPr>
            <a:picLocks noChangeAspect="1"/>
          </p:cNvPicPr>
          <p:nvPr/>
        </p:nvPicPr>
        <p:blipFill>
          <a:blip r:embed="rId26"/>
          <a:stretch>
            <a:fillRect/>
          </a:stretch>
        </p:blipFill>
        <p:spPr>
          <a:xfrm>
            <a:off x="19625788" y="12492062"/>
            <a:ext cx="32473" cy="34280"/>
          </a:xfrm>
          <a:prstGeom prst="rect">
            <a:avLst/>
          </a:prstGeom>
        </p:spPr>
      </p:pic>
      <p:pic>
        <p:nvPicPr>
          <p:cNvPr id="41" name="Image 26" descr="preencoded.png"/>
          <p:cNvPicPr>
            <a:picLocks noChangeAspect="1"/>
          </p:cNvPicPr>
          <p:nvPr/>
        </p:nvPicPr>
        <p:blipFill>
          <a:blip r:embed="rId27"/>
          <a:stretch>
            <a:fillRect/>
          </a:stretch>
        </p:blipFill>
        <p:spPr>
          <a:xfrm>
            <a:off x="19426433" y="12462793"/>
            <a:ext cx="31952" cy="39960"/>
          </a:xfrm>
          <a:prstGeom prst="rect">
            <a:avLst/>
          </a:prstGeom>
        </p:spPr>
      </p:pic>
      <p:pic>
        <p:nvPicPr>
          <p:cNvPr id="42" name="Image 27" descr="preencoded.png"/>
          <p:cNvPicPr>
            <a:picLocks noChangeAspect="1"/>
          </p:cNvPicPr>
          <p:nvPr/>
        </p:nvPicPr>
        <p:blipFill>
          <a:blip r:embed="rId28"/>
          <a:stretch>
            <a:fillRect/>
          </a:stretch>
        </p:blipFill>
        <p:spPr>
          <a:xfrm>
            <a:off x="19444642" y="12461825"/>
            <a:ext cx="19623" cy="30311"/>
          </a:xfrm>
          <a:prstGeom prst="rect">
            <a:avLst/>
          </a:prstGeom>
        </p:spPr>
      </p:pic>
      <p:pic>
        <p:nvPicPr>
          <p:cNvPr id="43" name="Image 28" descr="preencoded.png"/>
          <p:cNvPicPr>
            <a:picLocks noChangeAspect="1"/>
          </p:cNvPicPr>
          <p:nvPr/>
        </p:nvPicPr>
        <p:blipFill>
          <a:blip r:embed="rId29"/>
          <a:stretch>
            <a:fillRect/>
          </a:stretch>
        </p:blipFill>
        <p:spPr>
          <a:xfrm>
            <a:off x="19784955" y="12851730"/>
            <a:ext cx="45820" cy="22250"/>
          </a:xfrm>
          <a:prstGeom prst="rect">
            <a:avLst/>
          </a:prstGeom>
        </p:spPr>
      </p:pic>
      <p:pic>
        <p:nvPicPr>
          <p:cNvPr id="44" name="Image 29" descr="preencoded.png"/>
          <p:cNvPicPr>
            <a:picLocks noChangeAspect="1"/>
          </p:cNvPicPr>
          <p:nvPr/>
        </p:nvPicPr>
        <p:blipFill>
          <a:blip r:embed="rId30"/>
          <a:stretch>
            <a:fillRect/>
          </a:stretch>
        </p:blipFill>
        <p:spPr>
          <a:xfrm>
            <a:off x="19772105" y="12365881"/>
            <a:ext cx="26792" cy="39663"/>
          </a:xfrm>
          <a:prstGeom prst="rect">
            <a:avLst/>
          </a:prstGeom>
        </p:spPr>
      </p:pic>
      <p:pic>
        <p:nvPicPr>
          <p:cNvPr id="45" name="Image 30" descr="preencoded.png"/>
          <p:cNvPicPr>
            <a:picLocks noChangeAspect="1"/>
          </p:cNvPicPr>
          <p:nvPr/>
        </p:nvPicPr>
        <p:blipFill>
          <a:blip r:embed="rId31"/>
          <a:stretch>
            <a:fillRect/>
          </a:stretch>
        </p:blipFill>
        <p:spPr>
          <a:xfrm>
            <a:off x="19755632" y="12396887"/>
            <a:ext cx="18978" cy="26839"/>
          </a:xfrm>
          <a:prstGeom prst="rect">
            <a:avLst/>
          </a:prstGeom>
        </p:spPr>
      </p:pic>
      <p:pic>
        <p:nvPicPr>
          <p:cNvPr id="46" name="Image 31" descr="preencoded.png"/>
          <p:cNvPicPr>
            <a:picLocks noChangeAspect="1"/>
          </p:cNvPicPr>
          <p:nvPr/>
        </p:nvPicPr>
        <p:blipFill>
          <a:blip r:embed="rId32"/>
          <a:stretch>
            <a:fillRect/>
          </a:stretch>
        </p:blipFill>
        <p:spPr>
          <a:xfrm>
            <a:off x="19341566" y="12387461"/>
            <a:ext cx="35872" cy="27980"/>
          </a:xfrm>
          <a:prstGeom prst="rect">
            <a:avLst/>
          </a:prstGeom>
        </p:spPr>
      </p:pic>
      <p:pic>
        <p:nvPicPr>
          <p:cNvPr id="47" name="Image 32" descr="preencoded.png"/>
          <p:cNvPicPr>
            <a:picLocks noChangeAspect="1"/>
          </p:cNvPicPr>
          <p:nvPr/>
        </p:nvPicPr>
        <p:blipFill>
          <a:blip r:embed="rId33"/>
          <a:stretch>
            <a:fillRect/>
          </a:stretch>
        </p:blipFill>
        <p:spPr>
          <a:xfrm>
            <a:off x="19321521" y="12360151"/>
            <a:ext cx="24262" cy="34404"/>
          </a:xfrm>
          <a:prstGeom prst="rect">
            <a:avLst/>
          </a:prstGeom>
        </p:spPr>
      </p:pic>
      <p:pic>
        <p:nvPicPr>
          <p:cNvPr id="48" name="Image 33" descr="preencoded.png"/>
          <p:cNvPicPr>
            <a:picLocks noChangeAspect="1"/>
          </p:cNvPicPr>
          <p:nvPr/>
        </p:nvPicPr>
        <p:blipFill>
          <a:blip r:embed="rId34"/>
          <a:stretch>
            <a:fillRect/>
          </a:stretch>
        </p:blipFill>
        <p:spPr>
          <a:xfrm>
            <a:off x="19283118" y="12848431"/>
            <a:ext cx="22203" cy="10914"/>
          </a:xfrm>
          <a:prstGeom prst="rect">
            <a:avLst/>
          </a:prstGeom>
        </p:spPr>
      </p:pic>
      <p:pic>
        <p:nvPicPr>
          <p:cNvPr id="49" name="Image 34" descr="preencoded.png"/>
          <p:cNvPicPr>
            <a:picLocks noChangeAspect="1"/>
          </p:cNvPicPr>
          <p:nvPr/>
        </p:nvPicPr>
        <p:blipFill>
          <a:blip r:embed="rId35"/>
          <a:stretch>
            <a:fillRect/>
          </a:stretch>
        </p:blipFill>
        <p:spPr>
          <a:xfrm>
            <a:off x="19300881" y="12365881"/>
            <a:ext cx="126520" cy="104428"/>
          </a:xfrm>
          <a:prstGeom prst="rect">
            <a:avLst/>
          </a:prstGeom>
        </p:spPr>
      </p:pic>
      <p:pic>
        <p:nvPicPr>
          <p:cNvPr id="50" name="Image 35" descr="preencoded.png"/>
          <p:cNvPicPr>
            <a:picLocks noChangeAspect="1"/>
          </p:cNvPicPr>
          <p:nvPr/>
        </p:nvPicPr>
        <p:blipFill>
          <a:blip r:embed="rId36"/>
          <a:stretch>
            <a:fillRect/>
          </a:stretch>
        </p:blipFill>
        <p:spPr>
          <a:xfrm>
            <a:off x="19193587" y="12383839"/>
            <a:ext cx="158671" cy="456357"/>
          </a:xfrm>
          <a:prstGeom prst="rect">
            <a:avLst/>
          </a:prstGeom>
        </p:spPr>
      </p:pic>
      <p:pic>
        <p:nvPicPr>
          <p:cNvPr id="51" name="Image 36" descr="preencoded.png"/>
          <p:cNvPicPr>
            <a:picLocks noChangeAspect="1"/>
          </p:cNvPicPr>
          <p:nvPr/>
        </p:nvPicPr>
        <p:blipFill>
          <a:blip r:embed="rId37"/>
          <a:stretch>
            <a:fillRect/>
          </a:stretch>
        </p:blipFill>
        <p:spPr>
          <a:xfrm>
            <a:off x="19315493" y="12730609"/>
            <a:ext cx="30042" cy="88280"/>
          </a:xfrm>
          <a:prstGeom prst="rect">
            <a:avLst/>
          </a:prstGeom>
        </p:spPr>
      </p:pic>
      <p:pic>
        <p:nvPicPr>
          <p:cNvPr id="52" name="Image 37" descr="preencoded.png"/>
          <p:cNvPicPr>
            <a:picLocks noChangeAspect="1"/>
          </p:cNvPicPr>
          <p:nvPr/>
        </p:nvPicPr>
        <p:blipFill>
          <a:blip r:embed="rId38"/>
          <a:stretch>
            <a:fillRect/>
          </a:stretch>
        </p:blipFill>
        <p:spPr>
          <a:xfrm>
            <a:off x="19389990" y="12630348"/>
            <a:ext cx="60084" cy="31800"/>
          </a:xfrm>
          <a:prstGeom prst="rect">
            <a:avLst/>
          </a:prstGeom>
        </p:spPr>
      </p:pic>
      <p:pic>
        <p:nvPicPr>
          <p:cNvPr id="53" name="Image 38" descr="preencoded.png"/>
          <p:cNvPicPr>
            <a:picLocks noChangeAspect="1"/>
          </p:cNvPicPr>
          <p:nvPr/>
        </p:nvPicPr>
        <p:blipFill>
          <a:blip r:embed="rId39"/>
          <a:stretch>
            <a:fillRect/>
          </a:stretch>
        </p:blipFill>
        <p:spPr>
          <a:xfrm>
            <a:off x="19685352" y="12380491"/>
            <a:ext cx="130563" cy="98971"/>
          </a:xfrm>
          <a:prstGeom prst="rect">
            <a:avLst/>
          </a:prstGeom>
        </p:spPr>
      </p:pic>
      <p:pic>
        <p:nvPicPr>
          <p:cNvPr id="54" name="Image 39" descr="preencoded.png"/>
          <p:cNvPicPr>
            <a:picLocks noChangeAspect="1"/>
          </p:cNvPicPr>
          <p:nvPr/>
        </p:nvPicPr>
        <p:blipFill>
          <a:blip r:embed="rId20"/>
          <a:stretch>
            <a:fillRect/>
          </a:stretch>
        </p:blipFill>
        <p:spPr>
          <a:xfrm>
            <a:off x="19838069" y="12497792"/>
            <a:ext cx="7418" cy="7541"/>
          </a:xfrm>
          <a:prstGeom prst="rect">
            <a:avLst/>
          </a:prstGeom>
        </p:spPr>
      </p:pic>
      <p:pic>
        <p:nvPicPr>
          <p:cNvPr id="55" name="Image 40" descr="preencoded.png"/>
          <p:cNvPicPr>
            <a:picLocks noChangeAspect="1"/>
          </p:cNvPicPr>
          <p:nvPr/>
        </p:nvPicPr>
        <p:blipFill>
          <a:blip r:embed="rId40"/>
          <a:stretch>
            <a:fillRect/>
          </a:stretch>
        </p:blipFill>
        <p:spPr>
          <a:xfrm>
            <a:off x="19854963" y="12669019"/>
            <a:ext cx="8708" cy="8880"/>
          </a:xfrm>
          <a:prstGeom prst="rect">
            <a:avLst/>
          </a:prstGeom>
        </p:spPr>
      </p:pic>
      <p:pic>
        <p:nvPicPr>
          <p:cNvPr id="56" name="Image 41" descr="preencoded.png"/>
          <p:cNvPicPr>
            <a:picLocks noChangeAspect="1"/>
          </p:cNvPicPr>
          <p:nvPr/>
        </p:nvPicPr>
        <p:blipFill>
          <a:blip r:embed="rId21"/>
          <a:stretch>
            <a:fillRect/>
          </a:stretch>
        </p:blipFill>
        <p:spPr>
          <a:xfrm>
            <a:off x="19787138" y="12783393"/>
            <a:ext cx="8708" cy="8880"/>
          </a:xfrm>
          <a:prstGeom prst="rect">
            <a:avLst/>
          </a:prstGeom>
        </p:spPr>
      </p:pic>
      <p:pic>
        <p:nvPicPr>
          <p:cNvPr id="57" name="Image 42" descr="preencoded.png"/>
          <p:cNvPicPr>
            <a:picLocks noChangeAspect="1"/>
          </p:cNvPicPr>
          <p:nvPr/>
        </p:nvPicPr>
        <p:blipFill>
          <a:blip r:embed="rId41"/>
          <a:stretch>
            <a:fillRect/>
          </a:stretch>
        </p:blipFill>
        <p:spPr>
          <a:xfrm>
            <a:off x="19808597" y="12792894"/>
            <a:ext cx="8732" cy="8905"/>
          </a:xfrm>
          <a:prstGeom prst="rect">
            <a:avLst/>
          </a:prstGeom>
        </p:spPr>
      </p:pic>
      <p:pic>
        <p:nvPicPr>
          <p:cNvPr id="58" name="Image 43" descr="preencoded.png"/>
          <p:cNvPicPr>
            <a:picLocks noChangeAspect="1"/>
          </p:cNvPicPr>
          <p:nvPr/>
        </p:nvPicPr>
        <p:blipFill>
          <a:blip r:embed="rId20"/>
          <a:stretch>
            <a:fillRect/>
          </a:stretch>
        </p:blipFill>
        <p:spPr>
          <a:xfrm>
            <a:off x="19812219" y="12478147"/>
            <a:ext cx="7393" cy="7541"/>
          </a:xfrm>
          <a:prstGeom prst="rect">
            <a:avLst/>
          </a:prstGeom>
        </p:spPr>
      </p:pic>
      <p:pic>
        <p:nvPicPr>
          <p:cNvPr id="59" name="Image 44" descr="preencoded.png"/>
          <p:cNvPicPr>
            <a:picLocks noChangeAspect="1"/>
          </p:cNvPicPr>
          <p:nvPr/>
        </p:nvPicPr>
        <p:blipFill>
          <a:blip r:embed="rId42"/>
          <a:stretch>
            <a:fillRect/>
          </a:stretch>
        </p:blipFill>
        <p:spPr>
          <a:xfrm>
            <a:off x="19449405" y="12447042"/>
            <a:ext cx="175341" cy="55786"/>
          </a:xfrm>
          <a:prstGeom prst="rect">
            <a:avLst/>
          </a:prstGeom>
        </p:spPr>
      </p:pic>
      <p:pic>
        <p:nvPicPr>
          <p:cNvPr id="60" name="Image 45" descr="preencoded.png"/>
          <p:cNvPicPr>
            <a:picLocks noChangeAspect="1"/>
          </p:cNvPicPr>
          <p:nvPr/>
        </p:nvPicPr>
        <p:blipFill>
          <a:blip r:embed="rId21"/>
          <a:stretch>
            <a:fillRect/>
          </a:stretch>
        </p:blipFill>
        <p:spPr>
          <a:xfrm>
            <a:off x="19434520" y="12889384"/>
            <a:ext cx="8732" cy="8880"/>
          </a:xfrm>
          <a:prstGeom prst="rect">
            <a:avLst/>
          </a:prstGeom>
        </p:spPr>
      </p:pic>
      <p:pic>
        <p:nvPicPr>
          <p:cNvPr id="61" name="Image 46" descr="preencoded.png"/>
          <p:cNvPicPr>
            <a:picLocks noChangeAspect="1"/>
          </p:cNvPicPr>
          <p:nvPr/>
        </p:nvPicPr>
        <p:blipFill>
          <a:blip r:embed="rId41"/>
          <a:stretch>
            <a:fillRect/>
          </a:stretch>
        </p:blipFill>
        <p:spPr>
          <a:xfrm>
            <a:off x="19444468" y="12914015"/>
            <a:ext cx="8732" cy="8905"/>
          </a:xfrm>
          <a:prstGeom prst="rect">
            <a:avLst/>
          </a:prstGeom>
        </p:spPr>
      </p:pic>
      <p:pic>
        <p:nvPicPr>
          <p:cNvPr id="62" name="Image 47" descr="preencoded.png"/>
          <p:cNvPicPr>
            <a:picLocks noChangeAspect="1"/>
          </p:cNvPicPr>
          <p:nvPr/>
        </p:nvPicPr>
        <p:blipFill>
          <a:blip r:embed="rId18"/>
          <a:stretch>
            <a:fillRect/>
          </a:stretch>
        </p:blipFill>
        <p:spPr>
          <a:xfrm>
            <a:off x="19533479" y="12953752"/>
            <a:ext cx="0" cy="0"/>
          </a:xfrm>
          <a:prstGeom prst="rect">
            <a:avLst/>
          </a:prstGeom>
        </p:spPr>
      </p:pic>
      <p:pic>
        <p:nvPicPr>
          <p:cNvPr id="63" name="Image 48" descr="preencoded.png"/>
          <p:cNvPicPr>
            <a:picLocks noChangeAspect="1"/>
          </p:cNvPicPr>
          <p:nvPr/>
        </p:nvPicPr>
        <p:blipFill>
          <a:blip r:embed="rId43"/>
          <a:stretch>
            <a:fillRect/>
          </a:stretch>
        </p:blipFill>
        <p:spPr>
          <a:xfrm>
            <a:off x="19691331" y="12790140"/>
            <a:ext cx="8856" cy="7665"/>
          </a:xfrm>
          <a:prstGeom prst="rect">
            <a:avLst/>
          </a:prstGeom>
        </p:spPr>
      </p:pic>
      <p:pic>
        <p:nvPicPr>
          <p:cNvPr id="64" name="Image 49" descr="preencoded.png"/>
          <p:cNvPicPr>
            <a:picLocks noChangeAspect="1"/>
          </p:cNvPicPr>
          <p:nvPr/>
        </p:nvPicPr>
        <p:blipFill>
          <a:blip r:embed="rId44"/>
          <a:stretch>
            <a:fillRect/>
          </a:stretch>
        </p:blipFill>
        <p:spPr>
          <a:xfrm>
            <a:off x="19672154" y="12827893"/>
            <a:ext cx="28107" cy="24780"/>
          </a:xfrm>
          <a:prstGeom prst="rect">
            <a:avLst/>
          </a:prstGeom>
        </p:spPr>
      </p:pic>
      <p:pic>
        <p:nvPicPr>
          <p:cNvPr id="65" name="Image 50" descr="preencoded.png"/>
          <p:cNvPicPr>
            <a:picLocks noChangeAspect="1"/>
          </p:cNvPicPr>
          <p:nvPr/>
        </p:nvPicPr>
        <p:blipFill>
          <a:blip r:embed="rId45"/>
          <a:stretch>
            <a:fillRect/>
          </a:stretch>
        </p:blipFill>
        <p:spPr>
          <a:xfrm>
            <a:off x="19731197" y="12775481"/>
            <a:ext cx="15232" cy="36984"/>
          </a:xfrm>
          <a:prstGeom prst="rect">
            <a:avLst/>
          </a:prstGeom>
        </p:spPr>
      </p:pic>
      <p:pic>
        <p:nvPicPr>
          <p:cNvPr id="66" name="Image 51" descr="preencoded.png"/>
          <p:cNvPicPr>
            <a:picLocks noChangeAspect="1"/>
          </p:cNvPicPr>
          <p:nvPr/>
        </p:nvPicPr>
        <p:blipFill>
          <a:blip r:embed="rId46"/>
          <a:stretch>
            <a:fillRect/>
          </a:stretch>
        </p:blipFill>
        <p:spPr>
          <a:xfrm>
            <a:off x="19377363" y="12736140"/>
            <a:ext cx="51551" cy="54843"/>
          </a:xfrm>
          <a:prstGeom prst="rect">
            <a:avLst/>
          </a:prstGeom>
        </p:spPr>
      </p:pic>
      <p:pic>
        <p:nvPicPr>
          <p:cNvPr id="67" name="Image 52" descr="preencoded.png"/>
          <p:cNvPicPr>
            <a:picLocks noChangeAspect="1"/>
          </p:cNvPicPr>
          <p:nvPr/>
        </p:nvPicPr>
        <p:blipFill>
          <a:blip r:embed="rId47"/>
          <a:stretch>
            <a:fillRect/>
          </a:stretch>
        </p:blipFill>
        <p:spPr>
          <a:xfrm>
            <a:off x="19420107" y="12715677"/>
            <a:ext cx="32647" cy="30510"/>
          </a:xfrm>
          <a:prstGeom prst="rect">
            <a:avLst/>
          </a:prstGeom>
        </p:spPr>
      </p:pic>
      <p:pic>
        <p:nvPicPr>
          <p:cNvPr id="68" name="Image 53" descr="preencoded.png"/>
          <p:cNvPicPr>
            <a:picLocks noChangeAspect="1"/>
          </p:cNvPicPr>
          <p:nvPr/>
        </p:nvPicPr>
        <p:blipFill>
          <a:blip r:embed="rId48"/>
          <a:stretch>
            <a:fillRect/>
          </a:stretch>
        </p:blipFill>
        <p:spPr>
          <a:xfrm>
            <a:off x="19430626" y="12660064"/>
            <a:ext cx="44728" cy="60573"/>
          </a:xfrm>
          <a:prstGeom prst="rect">
            <a:avLst/>
          </a:prstGeom>
        </p:spPr>
      </p:pic>
      <p:pic>
        <p:nvPicPr>
          <p:cNvPr id="69" name="Image 54" descr="preencoded.png"/>
          <p:cNvPicPr>
            <a:picLocks noChangeAspect="1"/>
          </p:cNvPicPr>
          <p:nvPr/>
        </p:nvPicPr>
        <p:blipFill>
          <a:blip r:embed="rId49"/>
          <a:stretch>
            <a:fillRect/>
          </a:stretch>
        </p:blipFill>
        <p:spPr>
          <a:xfrm>
            <a:off x="19404950" y="12840246"/>
            <a:ext cx="54304" cy="35074"/>
          </a:xfrm>
          <a:prstGeom prst="rect">
            <a:avLst/>
          </a:prstGeom>
        </p:spPr>
      </p:pic>
      <p:pic>
        <p:nvPicPr>
          <p:cNvPr id="70" name="Image 55" descr="preencoded.png"/>
          <p:cNvPicPr>
            <a:picLocks noChangeAspect="1"/>
          </p:cNvPicPr>
          <p:nvPr/>
        </p:nvPicPr>
        <p:blipFill>
          <a:blip r:embed="rId50"/>
          <a:stretch>
            <a:fillRect/>
          </a:stretch>
        </p:blipFill>
        <p:spPr>
          <a:xfrm>
            <a:off x="19599467" y="12642800"/>
            <a:ext cx="5160" cy="6276"/>
          </a:xfrm>
          <a:prstGeom prst="rect">
            <a:avLst/>
          </a:prstGeom>
        </p:spPr>
      </p:pic>
      <p:pic>
        <p:nvPicPr>
          <p:cNvPr id="71" name="Image 56" descr="preencoded.png"/>
          <p:cNvPicPr>
            <a:picLocks noChangeAspect="1"/>
          </p:cNvPicPr>
          <p:nvPr/>
        </p:nvPicPr>
        <p:blipFill>
          <a:blip r:embed="rId51"/>
          <a:stretch>
            <a:fillRect/>
          </a:stretch>
        </p:blipFill>
        <p:spPr>
          <a:xfrm>
            <a:off x="19543972" y="12646447"/>
            <a:ext cx="10246" cy="15354"/>
          </a:xfrm>
          <a:prstGeom prst="rect">
            <a:avLst/>
          </a:prstGeom>
        </p:spPr>
      </p:pic>
      <p:pic>
        <p:nvPicPr>
          <p:cNvPr id="72" name="Image 57" descr="preencoded.png"/>
          <p:cNvPicPr>
            <a:picLocks noChangeAspect="1"/>
          </p:cNvPicPr>
          <p:nvPr/>
        </p:nvPicPr>
        <p:blipFill>
          <a:blip r:embed="rId52"/>
          <a:stretch>
            <a:fillRect/>
          </a:stretch>
        </p:blipFill>
        <p:spPr>
          <a:xfrm>
            <a:off x="19600857" y="12651705"/>
            <a:ext cx="6574" cy="7317"/>
          </a:xfrm>
          <a:prstGeom prst="rect">
            <a:avLst/>
          </a:prstGeom>
        </p:spPr>
      </p:pic>
      <p:pic>
        <p:nvPicPr>
          <p:cNvPr id="73" name="Image 58" descr="preencoded.png"/>
          <p:cNvPicPr>
            <a:picLocks noChangeAspect="1"/>
          </p:cNvPicPr>
          <p:nvPr/>
        </p:nvPicPr>
        <p:blipFill>
          <a:blip r:embed="rId53"/>
          <a:stretch>
            <a:fillRect/>
          </a:stretch>
        </p:blipFill>
        <p:spPr>
          <a:xfrm>
            <a:off x="19626533" y="12607131"/>
            <a:ext cx="5755" cy="7193"/>
          </a:xfrm>
          <a:prstGeom prst="rect">
            <a:avLst/>
          </a:prstGeom>
        </p:spPr>
      </p:pic>
      <p:pic>
        <p:nvPicPr>
          <p:cNvPr id="74" name="Image 59" descr="preencoded.png"/>
          <p:cNvPicPr>
            <a:picLocks noChangeAspect="1"/>
          </p:cNvPicPr>
          <p:nvPr/>
        </p:nvPicPr>
        <p:blipFill>
          <a:blip r:embed="rId54"/>
          <a:stretch>
            <a:fillRect/>
          </a:stretch>
        </p:blipFill>
        <p:spPr>
          <a:xfrm>
            <a:off x="19559180" y="12570892"/>
            <a:ext cx="11957" cy="15354"/>
          </a:xfrm>
          <a:prstGeom prst="rect">
            <a:avLst/>
          </a:prstGeom>
        </p:spPr>
      </p:pic>
      <p:pic>
        <p:nvPicPr>
          <p:cNvPr id="75" name="Image 60" descr="preencoded.png"/>
          <p:cNvPicPr>
            <a:picLocks noChangeAspect="1"/>
          </p:cNvPicPr>
          <p:nvPr/>
        </p:nvPicPr>
        <p:blipFill>
          <a:blip r:embed="rId55"/>
          <a:stretch>
            <a:fillRect/>
          </a:stretch>
        </p:blipFill>
        <p:spPr>
          <a:xfrm>
            <a:off x="19612070" y="12615937"/>
            <a:ext cx="6773" cy="7293"/>
          </a:xfrm>
          <a:prstGeom prst="rect">
            <a:avLst/>
          </a:prstGeom>
        </p:spPr>
      </p:pic>
      <p:pic>
        <p:nvPicPr>
          <p:cNvPr id="76" name="Image 61" descr="preencoded.png"/>
          <p:cNvPicPr>
            <a:picLocks noChangeAspect="1"/>
          </p:cNvPicPr>
          <p:nvPr/>
        </p:nvPicPr>
        <p:blipFill>
          <a:blip r:embed="rId56"/>
          <a:stretch>
            <a:fillRect/>
          </a:stretch>
        </p:blipFill>
        <p:spPr>
          <a:xfrm>
            <a:off x="19417924" y="12452598"/>
            <a:ext cx="253808" cy="267370"/>
          </a:xfrm>
          <a:prstGeom prst="rect">
            <a:avLst/>
          </a:prstGeom>
        </p:spPr>
      </p:pic>
      <p:pic>
        <p:nvPicPr>
          <p:cNvPr id="77" name="Image 62" descr="preencoded.png"/>
          <p:cNvPicPr>
            <a:picLocks noChangeAspect="1"/>
          </p:cNvPicPr>
          <p:nvPr/>
        </p:nvPicPr>
        <p:blipFill>
          <a:blip r:embed="rId57"/>
          <a:stretch>
            <a:fillRect/>
          </a:stretch>
        </p:blipFill>
        <p:spPr>
          <a:xfrm>
            <a:off x="19526061" y="12612067"/>
            <a:ext cx="5830" cy="7441"/>
          </a:xfrm>
          <a:prstGeom prst="rect">
            <a:avLst/>
          </a:prstGeom>
        </p:spPr>
      </p:pic>
      <p:pic>
        <p:nvPicPr>
          <p:cNvPr id="78" name="Image 63" descr="preencoded.png"/>
          <p:cNvPicPr>
            <a:picLocks noChangeAspect="1"/>
          </p:cNvPicPr>
          <p:nvPr/>
        </p:nvPicPr>
        <p:blipFill>
          <a:blip r:embed="rId58"/>
          <a:stretch>
            <a:fillRect/>
          </a:stretch>
        </p:blipFill>
        <p:spPr>
          <a:xfrm>
            <a:off x="19509440" y="12535892"/>
            <a:ext cx="6078" cy="6623"/>
          </a:xfrm>
          <a:prstGeom prst="rect">
            <a:avLst/>
          </a:prstGeom>
        </p:spPr>
      </p:pic>
      <p:pic>
        <p:nvPicPr>
          <p:cNvPr id="79" name="Image 64" descr="preencoded.png"/>
          <p:cNvPicPr>
            <a:picLocks noChangeAspect="1"/>
          </p:cNvPicPr>
          <p:nvPr/>
        </p:nvPicPr>
        <p:blipFill>
          <a:blip r:embed="rId59"/>
          <a:stretch>
            <a:fillRect/>
          </a:stretch>
        </p:blipFill>
        <p:spPr>
          <a:xfrm>
            <a:off x="19512839" y="12544103"/>
            <a:ext cx="7318" cy="7293"/>
          </a:xfrm>
          <a:prstGeom prst="rect">
            <a:avLst/>
          </a:prstGeom>
        </p:spPr>
      </p:pic>
      <p:pic>
        <p:nvPicPr>
          <p:cNvPr id="80" name="Image 65" descr="preencoded.png"/>
          <p:cNvPicPr>
            <a:picLocks noChangeAspect="1"/>
          </p:cNvPicPr>
          <p:nvPr/>
        </p:nvPicPr>
        <p:blipFill>
          <a:blip r:embed="rId53"/>
          <a:stretch>
            <a:fillRect/>
          </a:stretch>
        </p:blipFill>
        <p:spPr>
          <a:xfrm>
            <a:off x="19609589" y="12607702"/>
            <a:ext cx="5607" cy="6598"/>
          </a:xfrm>
          <a:prstGeom prst="rect">
            <a:avLst/>
          </a:prstGeom>
        </p:spPr>
      </p:pic>
      <p:pic>
        <p:nvPicPr>
          <p:cNvPr id="81" name="Image 66" descr="preencoded.png"/>
          <p:cNvPicPr>
            <a:picLocks noChangeAspect="1"/>
          </p:cNvPicPr>
          <p:nvPr/>
        </p:nvPicPr>
        <p:blipFill>
          <a:blip r:embed="rId60"/>
          <a:stretch>
            <a:fillRect/>
          </a:stretch>
        </p:blipFill>
        <p:spPr>
          <a:xfrm>
            <a:off x="19598004" y="12532023"/>
            <a:ext cx="11734" cy="15404"/>
          </a:xfrm>
          <a:prstGeom prst="rect">
            <a:avLst/>
          </a:prstGeom>
        </p:spPr>
      </p:pic>
      <p:pic>
        <p:nvPicPr>
          <p:cNvPr id="82" name="Image 67" descr="preencoded.png"/>
          <p:cNvPicPr>
            <a:picLocks noChangeAspect="1"/>
          </p:cNvPicPr>
          <p:nvPr/>
        </p:nvPicPr>
        <p:blipFill>
          <a:blip r:embed="rId61"/>
          <a:stretch>
            <a:fillRect/>
          </a:stretch>
        </p:blipFill>
        <p:spPr>
          <a:xfrm>
            <a:off x="19580812" y="12535198"/>
            <a:ext cx="4689" cy="6449"/>
          </a:xfrm>
          <a:prstGeom prst="rect">
            <a:avLst/>
          </a:prstGeom>
        </p:spPr>
      </p:pic>
      <p:pic>
        <p:nvPicPr>
          <p:cNvPr id="83" name="Image 68" descr="preencoded.png"/>
          <p:cNvPicPr>
            <a:picLocks noChangeAspect="1"/>
          </p:cNvPicPr>
          <p:nvPr/>
        </p:nvPicPr>
        <p:blipFill>
          <a:blip r:embed="rId62"/>
          <a:stretch>
            <a:fillRect/>
          </a:stretch>
        </p:blipFill>
        <p:spPr>
          <a:xfrm>
            <a:off x="19542310" y="12533883"/>
            <a:ext cx="6177" cy="7243"/>
          </a:xfrm>
          <a:prstGeom prst="rect">
            <a:avLst/>
          </a:prstGeom>
        </p:spPr>
      </p:pic>
      <p:pic>
        <p:nvPicPr>
          <p:cNvPr id="84" name="Image 69" descr="preencoded.png"/>
          <p:cNvPicPr>
            <a:picLocks noChangeAspect="1"/>
          </p:cNvPicPr>
          <p:nvPr/>
        </p:nvPicPr>
        <p:blipFill>
          <a:blip r:embed="rId63"/>
          <a:stretch>
            <a:fillRect/>
          </a:stretch>
        </p:blipFill>
        <p:spPr>
          <a:xfrm>
            <a:off x="19439184" y="12713022"/>
            <a:ext cx="165567" cy="146397"/>
          </a:xfrm>
          <a:prstGeom prst="rect">
            <a:avLst/>
          </a:prstGeom>
        </p:spPr>
      </p:pic>
      <p:pic>
        <p:nvPicPr>
          <p:cNvPr id="85" name="Image 70" descr="preencoded.png"/>
          <p:cNvPicPr>
            <a:picLocks noChangeAspect="1"/>
          </p:cNvPicPr>
          <p:nvPr/>
        </p:nvPicPr>
        <p:blipFill>
          <a:blip r:embed="rId64"/>
          <a:stretch>
            <a:fillRect/>
          </a:stretch>
        </p:blipFill>
        <p:spPr>
          <a:xfrm>
            <a:off x="19288700" y="12780690"/>
            <a:ext cx="99330" cy="128141"/>
          </a:xfrm>
          <a:prstGeom prst="rect">
            <a:avLst/>
          </a:prstGeom>
        </p:spPr>
      </p:pic>
      <p:pic>
        <p:nvPicPr>
          <p:cNvPr id="86" name="Image 71" descr="preencoded.png"/>
          <p:cNvPicPr>
            <a:picLocks noChangeAspect="1"/>
          </p:cNvPicPr>
          <p:nvPr/>
        </p:nvPicPr>
        <p:blipFill>
          <a:blip r:embed="rId65"/>
          <a:stretch>
            <a:fillRect/>
          </a:stretch>
        </p:blipFill>
        <p:spPr>
          <a:xfrm>
            <a:off x="19427946" y="12857485"/>
            <a:ext cx="11288" cy="12750"/>
          </a:xfrm>
          <a:prstGeom prst="rect">
            <a:avLst/>
          </a:prstGeom>
        </p:spPr>
      </p:pic>
      <p:pic>
        <p:nvPicPr>
          <p:cNvPr id="87" name="Image 72" descr="preencoded.png"/>
          <p:cNvPicPr>
            <a:picLocks noChangeAspect="1"/>
          </p:cNvPicPr>
          <p:nvPr/>
        </p:nvPicPr>
        <p:blipFill>
          <a:blip r:embed="rId66"/>
          <a:stretch>
            <a:fillRect/>
          </a:stretch>
        </p:blipFill>
        <p:spPr>
          <a:xfrm>
            <a:off x="19413012" y="12872740"/>
            <a:ext cx="14612" cy="12402"/>
          </a:xfrm>
          <a:prstGeom prst="rect">
            <a:avLst/>
          </a:prstGeom>
        </p:spPr>
      </p:pic>
      <p:pic>
        <p:nvPicPr>
          <p:cNvPr id="88" name="Image 73" descr="preencoded.png"/>
          <p:cNvPicPr>
            <a:picLocks noChangeAspect="1"/>
          </p:cNvPicPr>
          <p:nvPr/>
        </p:nvPicPr>
        <p:blipFill>
          <a:blip r:embed="rId67"/>
          <a:stretch>
            <a:fillRect/>
          </a:stretch>
        </p:blipFill>
        <p:spPr>
          <a:xfrm>
            <a:off x="19418098" y="12867456"/>
            <a:ext cx="14637" cy="12700"/>
          </a:xfrm>
          <a:prstGeom prst="rect">
            <a:avLst/>
          </a:prstGeom>
        </p:spPr>
      </p:pic>
      <p:pic>
        <p:nvPicPr>
          <p:cNvPr id="89" name="Image 74" descr="preencoded.png"/>
          <p:cNvPicPr>
            <a:picLocks noChangeAspect="1"/>
          </p:cNvPicPr>
          <p:nvPr/>
        </p:nvPicPr>
        <p:blipFill>
          <a:blip r:embed="rId68"/>
          <a:stretch>
            <a:fillRect/>
          </a:stretch>
        </p:blipFill>
        <p:spPr>
          <a:xfrm>
            <a:off x="19422886" y="12862198"/>
            <a:ext cx="14587" cy="12824"/>
          </a:xfrm>
          <a:prstGeom prst="rect">
            <a:avLst/>
          </a:prstGeom>
        </p:spPr>
      </p:pic>
      <p:pic>
        <p:nvPicPr>
          <p:cNvPr id="90" name="Image 75" descr="preencoded.png"/>
          <p:cNvPicPr>
            <a:picLocks noChangeAspect="1"/>
          </p:cNvPicPr>
          <p:nvPr/>
        </p:nvPicPr>
        <p:blipFill>
          <a:blip r:embed="rId69"/>
          <a:stretch>
            <a:fillRect/>
          </a:stretch>
        </p:blipFill>
        <p:spPr>
          <a:xfrm>
            <a:off x="19414649" y="12710592"/>
            <a:ext cx="24907" cy="24209"/>
          </a:xfrm>
          <a:prstGeom prst="rect">
            <a:avLst/>
          </a:prstGeom>
        </p:spPr>
      </p:pic>
      <p:pic>
        <p:nvPicPr>
          <p:cNvPr id="91" name="Image 76" descr="preencoded.png"/>
          <p:cNvPicPr>
            <a:picLocks noChangeAspect="1"/>
          </p:cNvPicPr>
          <p:nvPr/>
        </p:nvPicPr>
        <p:blipFill>
          <a:blip r:embed="rId70"/>
          <a:stretch>
            <a:fillRect/>
          </a:stretch>
        </p:blipFill>
        <p:spPr>
          <a:xfrm>
            <a:off x="19444667" y="12675766"/>
            <a:ext cx="29571" cy="35371"/>
          </a:xfrm>
          <a:prstGeom prst="rect">
            <a:avLst/>
          </a:prstGeom>
        </p:spPr>
      </p:pic>
      <p:pic>
        <p:nvPicPr>
          <p:cNvPr id="92" name="Image 77" descr="preencoded.png"/>
          <p:cNvPicPr>
            <a:picLocks noChangeAspect="1"/>
          </p:cNvPicPr>
          <p:nvPr/>
        </p:nvPicPr>
        <p:blipFill>
          <a:blip r:embed="rId71"/>
          <a:stretch>
            <a:fillRect/>
          </a:stretch>
        </p:blipFill>
        <p:spPr>
          <a:xfrm>
            <a:off x="19382970" y="12731676"/>
            <a:ext cx="33292" cy="38323"/>
          </a:xfrm>
          <a:prstGeom prst="rect">
            <a:avLst/>
          </a:prstGeom>
        </p:spPr>
      </p:pic>
      <p:pic>
        <p:nvPicPr>
          <p:cNvPr id="93" name="Image 78" descr="preencoded.png"/>
          <p:cNvPicPr>
            <a:picLocks noChangeAspect="1"/>
          </p:cNvPicPr>
          <p:nvPr/>
        </p:nvPicPr>
        <p:blipFill>
          <a:blip r:embed="rId72"/>
          <a:stretch>
            <a:fillRect/>
          </a:stretch>
        </p:blipFill>
        <p:spPr>
          <a:xfrm>
            <a:off x="19455582" y="12673682"/>
            <a:ext cx="20020" cy="18752"/>
          </a:xfrm>
          <a:prstGeom prst="rect">
            <a:avLst/>
          </a:prstGeom>
        </p:spPr>
      </p:pic>
      <p:pic>
        <p:nvPicPr>
          <p:cNvPr id="94" name="Image 79" descr="preencoded.png"/>
          <p:cNvPicPr>
            <a:picLocks noChangeAspect="1"/>
          </p:cNvPicPr>
          <p:nvPr/>
        </p:nvPicPr>
        <p:blipFill>
          <a:blip r:embed="rId73"/>
          <a:stretch>
            <a:fillRect/>
          </a:stretch>
        </p:blipFill>
        <p:spPr>
          <a:xfrm>
            <a:off x="19460221" y="12657534"/>
            <a:ext cx="23791" cy="52884"/>
          </a:xfrm>
          <a:prstGeom prst="rect">
            <a:avLst/>
          </a:prstGeom>
        </p:spPr>
      </p:pic>
      <p:pic>
        <p:nvPicPr>
          <p:cNvPr id="95" name="Image 80" descr="preencoded.png"/>
          <p:cNvPicPr>
            <a:picLocks noChangeAspect="1"/>
          </p:cNvPicPr>
          <p:nvPr/>
        </p:nvPicPr>
        <p:blipFill>
          <a:blip r:embed="rId74"/>
          <a:stretch>
            <a:fillRect/>
          </a:stretch>
        </p:blipFill>
        <p:spPr>
          <a:xfrm>
            <a:off x="19676620" y="12889086"/>
            <a:ext cx="14587" cy="11361"/>
          </a:xfrm>
          <a:prstGeom prst="rect">
            <a:avLst/>
          </a:prstGeom>
        </p:spPr>
      </p:pic>
      <p:pic>
        <p:nvPicPr>
          <p:cNvPr id="96" name="Image 81" descr="preencoded.png"/>
          <p:cNvPicPr>
            <a:picLocks noChangeAspect="1"/>
          </p:cNvPicPr>
          <p:nvPr/>
        </p:nvPicPr>
        <p:blipFill>
          <a:blip r:embed="rId75"/>
          <a:stretch>
            <a:fillRect/>
          </a:stretch>
        </p:blipFill>
        <p:spPr>
          <a:xfrm>
            <a:off x="19666647" y="12878098"/>
            <a:ext cx="14984" cy="12179"/>
          </a:xfrm>
          <a:prstGeom prst="rect">
            <a:avLst/>
          </a:prstGeom>
        </p:spPr>
      </p:pic>
      <p:pic>
        <p:nvPicPr>
          <p:cNvPr id="97" name="Image 82" descr="preencoded.png"/>
          <p:cNvPicPr>
            <a:picLocks noChangeAspect="1"/>
          </p:cNvPicPr>
          <p:nvPr/>
        </p:nvPicPr>
        <p:blipFill>
          <a:blip r:embed="rId76"/>
          <a:stretch>
            <a:fillRect/>
          </a:stretch>
        </p:blipFill>
        <p:spPr>
          <a:xfrm>
            <a:off x="19662206" y="12872541"/>
            <a:ext cx="14934" cy="12378"/>
          </a:xfrm>
          <a:prstGeom prst="rect">
            <a:avLst/>
          </a:prstGeom>
        </p:spPr>
      </p:pic>
      <p:pic>
        <p:nvPicPr>
          <p:cNvPr id="98" name="Image 83" descr="preencoded.png"/>
          <p:cNvPicPr>
            <a:picLocks noChangeAspect="1"/>
          </p:cNvPicPr>
          <p:nvPr/>
        </p:nvPicPr>
        <p:blipFill>
          <a:blip r:embed="rId77"/>
          <a:stretch>
            <a:fillRect/>
          </a:stretch>
        </p:blipFill>
        <p:spPr>
          <a:xfrm>
            <a:off x="19671410" y="12883728"/>
            <a:ext cx="14934" cy="11881"/>
          </a:xfrm>
          <a:prstGeom prst="rect">
            <a:avLst/>
          </a:prstGeom>
        </p:spPr>
      </p:pic>
      <p:pic>
        <p:nvPicPr>
          <p:cNvPr id="99" name="Image 84" descr="preencoded.png"/>
          <p:cNvPicPr>
            <a:picLocks noChangeAspect="1"/>
          </p:cNvPicPr>
          <p:nvPr/>
        </p:nvPicPr>
        <p:blipFill>
          <a:blip r:embed="rId78"/>
          <a:stretch>
            <a:fillRect/>
          </a:stretch>
        </p:blipFill>
        <p:spPr>
          <a:xfrm>
            <a:off x="19407852" y="12877850"/>
            <a:ext cx="14289" cy="11832"/>
          </a:xfrm>
          <a:prstGeom prst="rect">
            <a:avLst/>
          </a:prstGeom>
        </p:spPr>
      </p:pic>
      <p:pic>
        <p:nvPicPr>
          <p:cNvPr id="100" name="Image 85" descr="preencoded.png"/>
          <p:cNvPicPr>
            <a:picLocks noChangeAspect="1"/>
          </p:cNvPicPr>
          <p:nvPr/>
        </p:nvPicPr>
        <p:blipFill>
          <a:blip r:embed="rId79"/>
          <a:stretch>
            <a:fillRect/>
          </a:stretch>
        </p:blipFill>
        <p:spPr>
          <a:xfrm>
            <a:off x="19660544" y="12867655"/>
            <a:ext cx="11809" cy="12154"/>
          </a:xfrm>
          <a:prstGeom prst="rect">
            <a:avLst/>
          </a:prstGeom>
        </p:spPr>
      </p:pic>
      <p:pic>
        <p:nvPicPr>
          <p:cNvPr id="101" name="Image 86" descr="preencoded.png"/>
          <p:cNvPicPr>
            <a:picLocks noChangeAspect="1"/>
          </p:cNvPicPr>
          <p:nvPr/>
        </p:nvPicPr>
        <p:blipFill>
          <a:blip r:embed="rId80"/>
          <a:stretch>
            <a:fillRect/>
          </a:stretch>
        </p:blipFill>
        <p:spPr>
          <a:xfrm>
            <a:off x="19648413" y="12851011"/>
            <a:ext cx="47234" cy="33288"/>
          </a:xfrm>
          <a:prstGeom prst="rect">
            <a:avLst/>
          </a:prstGeom>
        </p:spPr>
      </p:pic>
      <p:pic>
        <p:nvPicPr>
          <p:cNvPr id="102" name="Image 87" descr="preencoded.png"/>
          <p:cNvPicPr>
            <a:picLocks noChangeAspect="1"/>
          </p:cNvPicPr>
          <p:nvPr/>
        </p:nvPicPr>
        <p:blipFill>
          <a:blip r:embed="rId81"/>
          <a:stretch>
            <a:fillRect/>
          </a:stretch>
        </p:blipFill>
        <p:spPr>
          <a:xfrm>
            <a:off x="19687609" y="12879834"/>
            <a:ext cx="21707" cy="30659"/>
          </a:xfrm>
          <a:prstGeom prst="rect">
            <a:avLst/>
          </a:prstGeom>
        </p:spPr>
      </p:pic>
      <p:pic>
        <p:nvPicPr>
          <p:cNvPr id="103" name="Image 88" descr="preencoded.png"/>
          <p:cNvPicPr>
            <a:picLocks noChangeAspect="1"/>
          </p:cNvPicPr>
          <p:nvPr/>
        </p:nvPicPr>
        <p:blipFill>
          <a:blip r:embed="rId82"/>
          <a:stretch>
            <a:fillRect/>
          </a:stretch>
        </p:blipFill>
        <p:spPr>
          <a:xfrm>
            <a:off x="19708175" y="12787784"/>
            <a:ext cx="95312" cy="130845"/>
          </a:xfrm>
          <a:prstGeom prst="rect">
            <a:avLst/>
          </a:prstGeom>
        </p:spPr>
      </p:pic>
      <p:pic>
        <p:nvPicPr>
          <p:cNvPr id="104" name="Image 89" descr="preencoded.png"/>
          <p:cNvPicPr>
            <a:picLocks noChangeAspect="1"/>
          </p:cNvPicPr>
          <p:nvPr/>
        </p:nvPicPr>
        <p:blipFill>
          <a:blip r:embed="rId83"/>
          <a:stretch>
            <a:fillRect/>
          </a:stretch>
        </p:blipFill>
        <p:spPr>
          <a:xfrm>
            <a:off x="19650993" y="12717314"/>
            <a:ext cx="7814" cy="16123"/>
          </a:xfrm>
          <a:prstGeom prst="rect">
            <a:avLst/>
          </a:prstGeom>
        </p:spPr>
      </p:pic>
      <p:pic>
        <p:nvPicPr>
          <p:cNvPr id="105" name="Image 90" descr="preencoded.png"/>
          <p:cNvPicPr>
            <a:picLocks noChangeAspect="1"/>
          </p:cNvPicPr>
          <p:nvPr/>
        </p:nvPicPr>
        <p:blipFill>
          <a:blip r:embed="rId84"/>
          <a:stretch>
            <a:fillRect/>
          </a:stretch>
        </p:blipFill>
        <p:spPr>
          <a:xfrm>
            <a:off x="19695746" y="12764046"/>
            <a:ext cx="23716" cy="33362"/>
          </a:xfrm>
          <a:prstGeom prst="rect">
            <a:avLst/>
          </a:prstGeom>
        </p:spPr>
      </p:pic>
      <p:pic>
        <p:nvPicPr>
          <p:cNvPr id="106" name="Image 91" descr="preencoded.png"/>
          <p:cNvPicPr>
            <a:picLocks noChangeAspect="1"/>
          </p:cNvPicPr>
          <p:nvPr/>
        </p:nvPicPr>
        <p:blipFill>
          <a:blip r:embed="rId85"/>
          <a:stretch>
            <a:fillRect/>
          </a:stretch>
        </p:blipFill>
        <p:spPr>
          <a:xfrm>
            <a:off x="19664216" y="12733908"/>
            <a:ext cx="6450" cy="13841"/>
          </a:xfrm>
          <a:prstGeom prst="rect">
            <a:avLst/>
          </a:prstGeom>
        </p:spPr>
      </p:pic>
      <p:pic>
        <p:nvPicPr>
          <p:cNvPr id="107" name="Image 92" descr="preencoded.png"/>
          <p:cNvPicPr>
            <a:picLocks noChangeAspect="1"/>
          </p:cNvPicPr>
          <p:nvPr/>
        </p:nvPicPr>
        <p:blipFill>
          <a:blip r:embed="rId86"/>
          <a:stretch>
            <a:fillRect/>
          </a:stretch>
        </p:blipFill>
        <p:spPr>
          <a:xfrm>
            <a:off x="19635166" y="12711063"/>
            <a:ext cx="10717" cy="8186"/>
          </a:xfrm>
          <a:prstGeom prst="rect">
            <a:avLst/>
          </a:prstGeom>
        </p:spPr>
      </p:pic>
      <p:pic>
        <p:nvPicPr>
          <p:cNvPr id="108" name="Image 93" descr="preencoded.png"/>
          <p:cNvPicPr>
            <a:picLocks noChangeAspect="1"/>
          </p:cNvPicPr>
          <p:nvPr/>
        </p:nvPicPr>
        <p:blipFill>
          <a:blip r:embed="rId87"/>
          <a:stretch>
            <a:fillRect/>
          </a:stretch>
        </p:blipFill>
        <p:spPr>
          <a:xfrm>
            <a:off x="19748835" y="12380466"/>
            <a:ext cx="162863" cy="462583"/>
          </a:xfrm>
          <a:prstGeom prst="rect">
            <a:avLst/>
          </a:prstGeom>
        </p:spPr>
      </p:pic>
      <p:pic>
        <p:nvPicPr>
          <p:cNvPr id="109" name="Image 94" descr="preencoded.png"/>
          <p:cNvPicPr>
            <a:picLocks noChangeAspect="1"/>
          </p:cNvPicPr>
          <p:nvPr/>
        </p:nvPicPr>
        <p:blipFill>
          <a:blip r:embed="rId88"/>
          <a:stretch>
            <a:fillRect/>
          </a:stretch>
        </p:blipFill>
        <p:spPr>
          <a:xfrm>
            <a:off x="19692769" y="12863091"/>
            <a:ext cx="14066" cy="31998"/>
          </a:xfrm>
          <a:prstGeom prst="rect">
            <a:avLst/>
          </a:prstGeom>
        </p:spPr>
      </p:pic>
      <p:pic>
        <p:nvPicPr>
          <p:cNvPr id="110" name="Image 95" descr="preencoded.png"/>
          <p:cNvPicPr>
            <a:picLocks noChangeAspect="1"/>
          </p:cNvPicPr>
          <p:nvPr/>
        </p:nvPicPr>
        <p:blipFill>
          <a:blip r:embed="rId89"/>
          <a:stretch>
            <a:fillRect/>
          </a:stretch>
        </p:blipFill>
        <p:spPr>
          <a:xfrm>
            <a:off x="19681854" y="12894766"/>
            <a:ext cx="14438" cy="10666"/>
          </a:xfrm>
          <a:prstGeom prst="rect">
            <a:avLst/>
          </a:prstGeom>
        </p:spPr>
      </p:pic>
      <p:pic>
        <p:nvPicPr>
          <p:cNvPr id="111" name="Image 96" descr="preencoded.png"/>
          <p:cNvPicPr>
            <a:picLocks noChangeAspect="1"/>
          </p:cNvPicPr>
          <p:nvPr/>
        </p:nvPicPr>
        <p:blipFill>
          <a:blip r:embed="rId90"/>
          <a:stretch>
            <a:fillRect/>
          </a:stretch>
        </p:blipFill>
        <p:spPr>
          <a:xfrm>
            <a:off x="19693663" y="12905532"/>
            <a:ext cx="12602" cy="10344"/>
          </a:xfrm>
          <a:prstGeom prst="rect">
            <a:avLst/>
          </a:prstGeom>
        </p:spPr>
      </p:pic>
      <p:pic>
        <p:nvPicPr>
          <p:cNvPr id="112" name="Image 97" descr="preencoded.png"/>
          <p:cNvPicPr>
            <a:picLocks noChangeAspect="1"/>
          </p:cNvPicPr>
          <p:nvPr/>
        </p:nvPicPr>
        <p:blipFill>
          <a:blip r:embed="rId91"/>
          <a:stretch>
            <a:fillRect/>
          </a:stretch>
        </p:blipFill>
        <p:spPr>
          <a:xfrm>
            <a:off x="19702866" y="12891939"/>
            <a:ext cx="62144" cy="25425"/>
          </a:xfrm>
          <a:prstGeom prst="rect">
            <a:avLst/>
          </a:prstGeom>
        </p:spPr>
      </p:pic>
      <p:pic>
        <p:nvPicPr>
          <p:cNvPr id="113" name="Image 98" descr="preencoded.png"/>
          <p:cNvPicPr>
            <a:picLocks noChangeAspect="1"/>
          </p:cNvPicPr>
          <p:nvPr/>
        </p:nvPicPr>
        <p:blipFill>
          <a:blip r:embed="rId92"/>
          <a:stretch>
            <a:fillRect/>
          </a:stretch>
        </p:blipFill>
        <p:spPr>
          <a:xfrm>
            <a:off x="19391801" y="12893303"/>
            <a:ext cx="12429" cy="10666"/>
          </a:xfrm>
          <a:prstGeom prst="rect">
            <a:avLst/>
          </a:prstGeom>
        </p:spPr>
      </p:pic>
      <p:pic>
        <p:nvPicPr>
          <p:cNvPr id="114" name="Image 99" descr="preencoded.png"/>
          <p:cNvPicPr>
            <a:picLocks noChangeAspect="1"/>
          </p:cNvPicPr>
          <p:nvPr/>
        </p:nvPicPr>
        <p:blipFill>
          <a:blip r:embed="rId93"/>
          <a:stretch>
            <a:fillRect/>
          </a:stretch>
        </p:blipFill>
        <p:spPr>
          <a:xfrm>
            <a:off x="19350670" y="12845504"/>
            <a:ext cx="224188" cy="120600"/>
          </a:xfrm>
          <a:prstGeom prst="rect">
            <a:avLst/>
          </a:prstGeom>
        </p:spPr>
      </p:pic>
      <p:pic>
        <p:nvPicPr>
          <p:cNvPr id="115" name="Image 100" descr="preencoded.png"/>
          <p:cNvPicPr>
            <a:picLocks noChangeAspect="1"/>
          </p:cNvPicPr>
          <p:nvPr/>
        </p:nvPicPr>
        <p:blipFill>
          <a:blip r:embed="rId94"/>
          <a:stretch>
            <a:fillRect/>
          </a:stretch>
        </p:blipFill>
        <p:spPr>
          <a:xfrm>
            <a:off x="19392843" y="12847117"/>
            <a:ext cx="19598" cy="39663"/>
          </a:xfrm>
          <a:prstGeom prst="rect">
            <a:avLst/>
          </a:prstGeom>
        </p:spPr>
      </p:pic>
      <p:pic>
        <p:nvPicPr>
          <p:cNvPr id="116" name="Image 101" descr="preencoded.png"/>
          <p:cNvPicPr>
            <a:picLocks noChangeAspect="1"/>
          </p:cNvPicPr>
          <p:nvPr/>
        </p:nvPicPr>
        <p:blipFill>
          <a:blip r:embed="rId95"/>
          <a:stretch>
            <a:fillRect/>
          </a:stretch>
        </p:blipFill>
        <p:spPr>
          <a:xfrm>
            <a:off x="19620455" y="12930312"/>
            <a:ext cx="75862" cy="39588"/>
          </a:xfrm>
          <a:prstGeom prst="rect">
            <a:avLst/>
          </a:prstGeom>
        </p:spPr>
      </p:pic>
      <p:pic>
        <p:nvPicPr>
          <p:cNvPr id="117" name="Image 102" descr="preencoded.png"/>
          <p:cNvPicPr>
            <a:picLocks noChangeAspect="1"/>
          </p:cNvPicPr>
          <p:nvPr/>
        </p:nvPicPr>
        <p:blipFill>
          <a:blip r:embed="rId96"/>
          <a:stretch>
            <a:fillRect/>
          </a:stretch>
        </p:blipFill>
        <p:spPr>
          <a:xfrm>
            <a:off x="19416857" y="12846720"/>
            <a:ext cx="10915" cy="14015"/>
          </a:xfrm>
          <a:prstGeom prst="rect">
            <a:avLst/>
          </a:prstGeom>
        </p:spPr>
      </p:pic>
      <p:pic>
        <p:nvPicPr>
          <p:cNvPr id="118" name="Image 103" descr="preencoded.png"/>
          <p:cNvPicPr>
            <a:picLocks noChangeAspect="1"/>
          </p:cNvPicPr>
          <p:nvPr/>
        </p:nvPicPr>
        <p:blipFill>
          <a:blip r:embed="rId97"/>
          <a:stretch>
            <a:fillRect/>
          </a:stretch>
        </p:blipFill>
        <p:spPr>
          <a:xfrm>
            <a:off x="19390139" y="12867357"/>
            <a:ext cx="20442" cy="31626"/>
          </a:xfrm>
          <a:prstGeom prst="rect">
            <a:avLst/>
          </a:prstGeom>
        </p:spPr>
      </p:pic>
      <p:pic>
        <p:nvPicPr>
          <p:cNvPr id="119" name="Image 104" descr="preencoded.png"/>
          <p:cNvPicPr>
            <a:picLocks noChangeAspect="1"/>
          </p:cNvPicPr>
          <p:nvPr/>
        </p:nvPicPr>
        <p:blipFill>
          <a:blip r:embed="rId98"/>
          <a:stretch>
            <a:fillRect/>
          </a:stretch>
        </p:blipFill>
        <p:spPr>
          <a:xfrm>
            <a:off x="19626458" y="12881223"/>
            <a:ext cx="125230" cy="82153"/>
          </a:xfrm>
          <a:prstGeom prst="rect">
            <a:avLst/>
          </a:prstGeom>
        </p:spPr>
      </p:pic>
      <p:pic>
        <p:nvPicPr>
          <p:cNvPr id="120" name="Image 105" descr="preencoded.png"/>
          <p:cNvPicPr>
            <a:picLocks noChangeAspect="1"/>
          </p:cNvPicPr>
          <p:nvPr/>
        </p:nvPicPr>
        <p:blipFill>
          <a:blip r:embed="rId99"/>
          <a:stretch>
            <a:fillRect/>
          </a:stretch>
        </p:blipFill>
        <p:spPr>
          <a:xfrm>
            <a:off x="19672799" y="12856890"/>
            <a:ext cx="17738" cy="19819"/>
          </a:xfrm>
          <a:prstGeom prst="rect">
            <a:avLst/>
          </a:prstGeom>
        </p:spPr>
      </p:pic>
      <p:pic>
        <p:nvPicPr>
          <p:cNvPr id="121" name="Image 106" descr="preencoded.png"/>
          <p:cNvPicPr>
            <a:picLocks noChangeAspect="1"/>
          </p:cNvPicPr>
          <p:nvPr/>
        </p:nvPicPr>
        <p:blipFill>
          <a:blip r:embed="rId100"/>
          <a:stretch>
            <a:fillRect/>
          </a:stretch>
        </p:blipFill>
        <p:spPr>
          <a:xfrm>
            <a:off x="19697433" y="12811869"/>
            <a:ext cx="50310" cy="75183"/>
          </a:xfrm>
          <a:prstGeom prst="rect">
            <a:avLst/>
          </a:prstGeom>
        </p:spPr>
      </p:pic>
      <p:pic>
        <p:nvPicPr>
          <p:cNvPr id="122" name="Image 107" descr="preencoded.png"/>
          <p:cNvPicPr>
            <a:picLocks noChangeAspect="1"/>
          </p:cNvPicPr>
          <p:nvPr/>
        </p:nvPicPr>
        <p:blipFill>
          <a:blip r:embed="rId101"/>
          <a:stretch>
            <a:fillRect/>
          </a:stretch>
        </p:blipFill>
        <p:spPr>
          <a:xfrm>
            <a:off x="19411449" y="12832581"/>
            <a:ext cx="10692" cy="6747"/>
          </a:xfrm>
          <a:prstGeom prst="rect">
            <a:avLst/>
          </a:prstGeom>
        </p:spPr>
      </p:pic>
      <p:pic>
        <p:nvPicPr>
          <p:cNvPr id="123" name="Image 108" descr="preencoded.png"/>
          <p:cNvPicPr>
            <a:picLocks noChangeAspect="1"/>
          </p:cNvPicPr>
          <p:nvPr/>
        </p:nvPicPr>
        <p:blipFill>
          <a:blip r:embed="rId102"/>
          <a:stretch>
            <a:fillRect/>
          </a:stretch>
        </p:blipFill>
        <p:spPr>
          <a:xfrm>
            <a:off x="19383987" y="12797755"/>
            <a:ext cx="22054" cy="68436"/>
          </a:xfrm>
          <a:prstGeom prst="rect">
            <a:avLst/>
          </a:prstGeom>
        </p:spPr>
      </p:pic>
      <p:pic>
        <p:nvPicPr>
          <p:cNvPr id="124" name="Image 109" descr="preencoded.png"/>
          <p:cNvPicPr>
            <a:picLocks noChangeAspect="1"/>
          </p:cNvPicPr>
          <p:nvPr/>
        </p:nvPicPr>
        <p:blipFill>
          <a:blip r:embed="rId103"/>
          <a:stretch>
            <a:fillRect/>
          </a:stretch>
        </p:blipFill>
        <p:spPr>
          <a:xfrm>
            <a:off x="19509886" y="12717810"/>
            <a:ext cx="41677" cy="30807"/>
          </a:xfrm>
          <a:prstGeom prst="rect">
            <a:avLst/>
          </a:prstGeom>
        </p:spPr>
      </p:pic>
      <p:pic>
        <p:nvPicPr>
          <p:cNvPr id="125" name="Image 110" descr="preencoded.png"/>
          <p:cNvPicPr>
            <a:picLocks noChangeAspect="1"/>
          </p:cNvPicPr>
          <p:nvPr/>
        </p:nvPicPr>
        <p:blipFill>
          <a:blip r:embed="rId104"/>
          <a:stretch>
            <a:fillRect/>
          </a:stretch>
        </p:blipFill>
        <p:spPr>
          <a:xfrm>
            <a:off x="19435190" y="12819311"/>
            <a:ext cx="16696" cy="23614"/>
          </a:xfrm>
          <a:prstGeom prst="rect">
            <a:avLst/>
          </a:prstGeom>
        </p:spPr>
      </p:pic>
      <p:pic>
        <p:nvPicPr>
          <p:cNvPr id="126" name="Image 111" descr="preencoded.png"/>
          <p:cNvPicPr>
            <a:picLocks noChangeAspect="1"/>
          </p:cNvPicPr>
          <p:nvPr/>
        </p:nvPicPr>
        <p:blipFill>
          <a:blip r:embed="rId105"/>
          <a:stretch>
            <a:fillRect/>
          </a:stretch>
        </p:blipFill>
        <p:spPr>
          <a:xfrm>
            <a:off x="19396341" y="12784162"/>
            <a:ext cx="8658" cy="7888"/>
          </a:xfrm>
          <a:prstGeom prst="rect">
            <a:avLst/>
          </a:prstGeom>
        </p:spPr>
      </p:pic>
      <p:pic>
        <p:nvPicPr>
          <p:cNvPr id="127" name="Image 112" descr="preencoded.png"/>
          <p:cNvPicPr>
            <a:picLocks noChangeAspect="1"/>
          </p:cNvPicPr>
          <p:nvPr/>
        </p:nvPicPr>
        <p:blipFill>
          <a:blip r:embed="rId106"/>
          <a:stretch>
            <a:fillRect/>
          </a:stretch>
        </p:blipFill>
        <p:spPr>
          <a:xfrm>
            <a:off x="19344766" y="12770272"/>
            <a:ext cx="17961" cy="34578"/>
          </a:xfrm>
          <a:prstGeom prst="rect">
            <a:avLst/>
          </a:prstGeom>
        </p:spPr>
      </p:pic>
      <p:pic>
        <p:nvPicPr>
          <p:cNvPr id="128" name="Image 113" descr="preencoded.png"/>
          <p:cNvPicPr>
            <a:picLocks noChangeAspect="1"/>
          </p:cNvPicPr>
          <p:nvPr/>
        </p:nvPicPr>
        <p:blipFill>
          <a:blip r:embed="rId107"/>
          <a:stretch>
            <a:fillRect/>
          </a:stretch>
        </p:blipFill>
        <p:spPr>
          <a:xfrm>
            <a:off x="19402444" y="12883232"/>
            <a:ext cx="14240" cy="11088"/>
          </a:xfrm>
          <a:prstGeom prst="rect">
            <a:avLst/>
          </a:prstGeom>
        </p:spPr>
      </p:pic>
      <p:pic>
        <p:nvPicPr>
          <p:cNvPr id="129" name="Image 114" descr="preencoded.png"/>
          <p:cNvPicPr>
            <a:picLocks noChangeAspect="1"/>
          </p:cNvPicPr>
          <p:nvPr/>
        </p:nvPicPr>
        <p:blipFill>
          <a:blip r:embed="rId108"/>
          <a:stretch>
            <a:fillRect/>
          </a:stretch>
        </p:blipFill>
        <p:spPr>
          <a:xfrm>
            <a:off x="19343649" y="12854211"/>
            <a:ext cx="45870" cy="27360"/>
          </a:xfrm>
          <a:prstGeom prst="rect">
            <a:avLst/>
          </a:prstGeom>
        </p:spPr>
      </p:pic>
      <p:pic>
        <p:nvPicPr>
          <p:cNvPr id="130" name="Image 115" descr="preencoded.png"/>
          <p:cNvPicPr>
            <a:picLocks noChangeAspect="1"/>
          </p:cNvPicPr>
          <p:nvPr/>
        </p:nvPicPr>
        <p:blipFill>
          <a:blip r:embed="rId109"/>
          <a:stretch>
            <a:fillRect/>
          </a:stretch>
        </p:blipFill>
        <p:spPr>
          <a:xfrm>
            <a:off x="19363421" y="12823527"/>
            <a:ext cx="16051" cy="38447"/>
          </a:xfrm>
          <a:prstGeom prst="rect">
            <a:avLst/>
          </a:prstGeom>
        </p:spPr>
      </p:pic>
      <p:pic>
        <p:nvPicPr>
          <p:cNvPr id="131" name="Image 116" descr="preencoded.png"/>
          <p:cNvPicPr>
            <a:picLocks noChangeAspect="1"/>
          </p:cNvPicPr>
          <p:nvPr/>
        </p:nvPicPr>
        <p:blipFill>
          <a:blip r:embed="rId110"/>
          <a:stretch>
            <a:fillRect/>
          </a:stretch>
        </p:blipFill>
        <p:spPr>
          <a:xfrm>
            <a:off x="19389594" y="12774861"/>
            <a:ext cx="23741" cy="24631"/>
          </a:xfrm>
          <a:prstGeom prst="rect">
            <a:avLst/>
          </a:prstGeom>
        </p:spPr>
      </p:pic>
      <p:pic>
        <p:nvPicPr>
          <p:cNvPr id="132" name="Image 117" descr="preencoded.png"/>
          <p:cNvPicPr>
            <a:picLocks noChangeAspect="1"/>
          </p:cNvPicPr>
          <p:nvPr/>
        </p:nvPicPr>
        <p:blipFill>
          <a:blip r:embed="rId111"/>
          <a:stretch>
            <a:fillRect/>
          </a:stretch>
        </p:blipFill>
        <p:spPr>
          <a:xfrm>
            <a:off x="19327301" y="12880404"/>
            <a:ext cx="68321" cy="25524"/>
          </a:xfrm>
          <a:prstGeom prst="rect">
            <a:avLst/>
          </a:prstGeom>
        </p:spPr>
      </p:pic>
      <p:pic>
        <p:nvPicPr>
          <p:cNvPr id="133" name="Image 118" descr="preencoded.png"/>
          <p:cNvPicPr>
            <a:picLocks noChangeAspect="1"/>
          </p:cNvPicPr>
          <p:nvPr/>
        </p:nvPicPr>
        <p:blipFill>
          <a:blip r:embed="rId41"/>
          <a:stretch>
            <a:fillRect/>
          </a:stretch>
        </p:blipFill>
        <p:spPr>
          <a:xfrm>
            <a:off x="19663744" y="12905482"/>
            <a:ext cx="8732" cy="8880"/>
          </a:xfrm>
          <a:prstGeom prst="rect">
            <a:avLst/>
          </a:prstGeom>
        </p:spPr>
      </p:pic>
      <p:pic>
        <p:nvPicPr>
          <p:cNvPr id="134" name="Image 119" descr="preencoded.png"/>
          <p:cNvPicPr>
            <a:picLocks noChangeAspect="1"/>
          </p:cNvPicPr>
          <p:nvPr/>
        </p:nvPicPr>
        <p:blipFill>
          <a:blip r:embed="rId41"/>
          <a:stretch>
            <a:fillRect/>
          </a:stretch>
        </p:blipFill>
        <p:spPr>
          <a:xfrm>
            <a:off x="19639830" y="12922994"/>
            <a:ext cx="8732" cy="8880"/>
          </a:xfrm>
          <a:prstGeom prst="rect">
            <a:avLst/>
          </a:prstGeom>
        </p:spPr>
      </p:pic>
      <p:pic>
        <p:nvPicPr>
          <p:cNvPr id="135" name="Image 120" descr="preencoded.png"/>
          <p:cNvPicPr>
            <a:picLocks noChangeAspect="1"/>
          </p:cNvPicPr>
          <p:nvPr/>
        </p:nvPicPr>
        <p:blipFill>
          <a:blip r:embed="rId112"/>
          <a:stretch>
            <a:fillRect/>
          </a:stretch>
        </p:blipFill>
        <p:spPr>
          <a:xfrm>
            <a:off x="19703139" y="12751966"/>
            <a:ext cx="11164" cy="24780"/>
          </a:xfrm>
          <a:prstGeom prst="rect">
            <a:avLst/>
          </a:prstGeom>
        </p:spPr>
      </p:pic>
      <p:pic>
        <p:nvPicPr>
          <p:cNvPr id="136" name="Image 121" descr="preencoded.png"/>
          <p:cNvPicPr>
            <a:picLocks noChangeAspect="1"/>
          </p:cNvPicPr>
          <p:nvPr/>
        </p:nvPicPr>
        <p:blipFill>
          <a:blip r:embed="rId113"/>
          <a:stretch>
            <a:fillRect/>
          </a:stretch>
        </p:blipFill>
        <p:spPr>
          <a:xfrm>
            <a:off x="19658063" y="12710914"/>
            <a:ext cx="3076" cy="6499"/>
          </a:xfrm>
          <a:prstGeom prst="rect">
            <a:avLst/>
          </a:prstGeom>
        </p:spPr>
      </p:pic>
      <p:pic>
        <p:nvPicPr>
          <p:cNvPr id="137" name="Image 122" descr="preencoded.png"/>
          <p:cNvPicPr>
            <a:picLocks noChangeAspect="1"/>
          </p:cNvPicPr>
          <p:nvPr/>
        </p:nvPicPr>
        <p:blipFill>
          <a:blip r:embed="rId114"/>
          <a:stretch>
            <a:fillRect/>
          </a:stretch>
        </p:blipFill>
        <p:spPr>
          <a:xfrm>
            <a:off x="19687213" y="12795721"/>
            <a:ext cx="19375" cy="9748"/>
          </a:xfrm>
          <a:prstGeom prst="rect">
            <a:avLst/>
          </a:prstGeom>
        </p:spPr>
      </p:pic>
      <p:pic>
        <p:nvPicPr>
          <p:cNvPr id="138" name="Image 123" descr="preencoded.png"/>
          <p:cNvPicPr>
            <a:picLocks noChangeAspect="1"/>
          </p:cNvPicPr>
          <p:nvPr/>
        </p:nvPicPr>
        <p:blipFill>
          <a:blip r:embed="rId115"/>
          <a:stretch>
            <a:fillRect/>
          </a:stretch>
        </p:blipFill>
        <p:spPr>
          <a:xfrm>
            <a:off x="19552407" y="12750428"/>
            <a:ext cx="81494" cy="89644"/>
          </a:xfrm>
          <a:prstGeom prst="rect">
            <a:avLst/>
          </a:prstGeom>
        </p:spPr>
      </p:pic>
      <p:pic>
        <p:nvPicPr>
          <p:cNvPr id="139" name="Image 124" descr="preencoded.png"/>
          <p:cNvPicPr>
            <a:picLocks noChangeAspect="1"/>
          </p:cNvPicPr>
          <p:nvPr/>
        </p:nvPicPr>
        <p:blipFill>
          <a:blip r:embed="rId18"/>
          <a:stretch>
            <a:fillRect/>
          </a:stretch>
        </p:blipFill>
        <p:spPr>
          <a:xfrm>
            <a:off x="19548611" y="12971090"/>
            <a:ext cx="893" cy="1166"/>
          </a:xfrm>
          <a:prstGeom prst="rect">
            <a:avLst/>
          </a:prstGeom>
        </p:spPr>
      </p:pic>
      <p:pic>
        <p:nvPicPr>
          <p:cNvPr id="140" name="Image 125" descr="preencoded.png"/>
          <p:cNvPicPr>
            <a:picLocks noChangeAspect="1"/>
          </p:cNvPicPr>
          <p:nvPr/>
        </p:nvPicPr>
        <p:blipFill>
          <a:blip r:embed="rId116"/>
          <a:stretch>
            <a:fillRect/>
          </a:stretch>
        </p:blipFill>
        <p:spPr>
          <a:xfrm>
            <a:off x="19468879" y="12282785"/>
            <a:ext cx="251154" cy="688032"/>
          </a:xfrm>
          <a:prstGeom prst="rect">
            <a:avLst/>
          </a:prstGeom>
        </p:spPr>
      </p:pic>
      <p:pic>
        <p:nvPicPr>
          <p:cNvPr id="141" name="Image 126" descr="preencoded.png"/>
          <p:cNvPicPr>
            <a:picLocks noChangeAspect="1"/>
          </p:cNvPicPr>
          <p:nvPr/>
        </p:nvPicPr>
        <p:blipFill>
          <a:blip r:embed="rId18"/>
          <a:stretch>
            <a:fillRect/>
          </a:stretch>
        </p:blipFill>
        <p:spPr>
          <a:xfrm>
            <a:off x="19594903" y="12970818"/>
            <a:ext cx="2729" cy="4961"/>
          </a:xfrm>
          <a:prstGeom prst="rect">
            <a:avLst/>
          </a:prstGeom>
        </p:spPr>
      </p:pic>
      <p:pic>
        <p:nvPicPr>
          <p:cNvPr id="142" name="Image 127" descr="preencoded.png"/>
          <p:cNvPicPr>
            <a:picLocks noChangeAspect="1"/>
          </p:cNvPicPr>
          <p:nvPr/>
        </p:nvPicPr>
        <p:blipFill>
          <a:blip r:embed="rId18"/>
          <a:stretch>
            <a:fillRect/>
          </a:stretch>
        </p:blipFill>
        <p:spPr>
          <a:xfrm>
            <a:off x="19549505" y="12965782"/>
            <a:ext cx="4068" cy="5333"/>
          </a:xfrm>
          <a:prstGeom prst="rect">
            <a:avLst/>
          </a:prstGeom>
        </p:spPr>
      </p:pic>
      <p:pic>
        <p:nvPicPr>
          <p:cNvPr id="143" name="Image 128" descr="preencoded.png"/>
          <p:cNvPicPr>
            <a:picLocks noChangeAspect="1"/>
          </p:cNvPicPr>
          <p:nvPr/>
        </p:nvPicPr>
        <p:blipFill>
          <a:blip r:embed="rId117"/>
          <a:stretch>
            <a:fillRect/>
          </a:stretch>
        </p:blipFill>
        <p:spPr>
          <a:xfrm>
            <a:off x="19052232" y="12741002"/>
            <a:ext cx="26867" cy="26839"/>
          </a:xfrm>
          <a:prstGeom prst="rect">
            <a:avLst/>
          </a:prstGeom>
        </p:spPr>
      </p:pic>
      <p:pic>
        <p:nvPicPr>
          <p:cNvPr id="144" name="Image 129" descr="preencoded.png"/>
          <p:cNvPicPr>
            <a:picLocks noChangeAspect="1"/>
          </p:cNvPicPr>
          <p:nvPr/>
        </p:nvPicPr>
        <p:blipFill>
          <a:blip r:embed="rId117"/>
          <a:stretch>
            <a:fillRect/>
          </a:stretch>
        </p:blipFill>
        <p:spPr>
          <a:xfrm>
            <a:off x="20019562" y="12741002"/>
            <a:ext cx="26867" cy="26839"/>
          </a:xfrm>
          <a:prstGeom prst="rect">
            <a:avLst/>
          </a:prstGeom>
        </p:spPr>
      </p:pic>
      <p:pic>
        <p:nvPicPr>
          <p:cNvPr id="145" name="Image 130" descr="preencoded.png"/>
          <p:cNvPicPr>
            <a:picLocks noChangeAspect="1"/>
          </p:cNvPicPr>
          <p:nvPr/>
        </p:nvPicPr>
        <p:blipFill>
          <a:blip r:embed="rId118"/>
          <a:stretch>
            <a:fillRect/>
          </a:stretch>
        </p:blipFill>
        <p:spPr>
          <a:xfrm>
            <a:off x="19013731" y="12518405"/>
            <a:ext cx="64351" cy="59010"/>
          </a:xfrm>
          <a:prstGeom prst="rect">
            <a:avLst/>
          </a:prstGeom>
        </p:spPr>
      </p:pic>
      <p:pic>
        <p:nvPicPr>
          <p:cNvPr id="146" name="Image 131" descr="preencoded.png"/>
          <p:cNvPicPr>
            <a:picLocks noChangeAspect="1"/>
          </p:cNvPicPr>
          <p:nvPr/>
        </p:nvPicPr>
        <p:blipFill>
          <a:blip r:embed="rId119"/>
          <a:stretch>
            <a:fillRect/>
          </a:stretch>
        </p:blipFill>
        <p:spPr>
          <a:xfrm>
            <a:off x="19033527" y="12441386"/>
            <a:ext cx="61449" cy="62607"/>
          </a:xfrm>
          <a:prstGeom prst="rect">
            <a:avLst/>
          </a:prstGeom>
        </p:spPr>
      </p:pic>
      <p:pic>
        <p:nvPicPr>
          <p:cNvPr id="147" name="Image 132" descr="preencoded.png"/>
          <p:cNvPicPr>
            <a:picLocks noChangeAspect="1"/>
          </p:cNvPicPr>
          <p:nvPr/>
        </p:nvPicPr>
        <p:blipFill>
          <a:blip r:embed="rId120"/>
          <a:stretch>
            <a:fillRect/>
          </a:stretch>
        </p:blipFill>
        <p:spPr>
          <a:xfrm>
            <a:off x="19057244" y="12378159"/>
            <a:ext cx="67179" cy="60226"/>
          </a:xfrm>
          <a:prstGeom prst="rect">
            <a:avLst/>
          </a:prstGeom>
        </p:spPr>
      </p:pic>
      <p:sp>
        <p:nvSpPr>
          <p:cNvPr id="148" name="Shape 13"/>
          <p:cNvSpPr/>
          <p:nvPr/>
        </p:nvSpPr>
        <p:spPr>
          <a:xfrm rot="-3403646">
            <a:off x="19113069" y="12331537"/>
            <a:ext cx="12935" cy="58989"/>
          </a:xfrm>
          <a:prstGeom prst="rect">
            <a:avLst/>
          </a:prstGeom>
          <a:solidFill>
            <a:srgbClr val="1C2851">
              <a:alpha val="100000"/>
            </a:srgbClr>
          </a:solidFill>
          <a:ln/>
        </p:spPr>
      </p:sp>
      <p:pic>
        <p:nvPicPr>
          <p:cNvPr id="149" name="Image 133" descr="preencoded.png"/>
          <p:cNvPicPr>
            <a:picLocks noChangeAspect="1"/>
          </p:cNvPicPr>
          <p:nvPr/>
        </p:nvPicPr>
        <p:blipFill>
          <a:blip r:embed="rId121"/>
          <a:stretch>
            <a:fillRect/>
          </a:stretch>
        </p:blipFill>
        <p:spPr>
          <a:xfrm>
            <a:off x="19113954" y="12282785"/>
            <a:ext cx="74547" cy="71239"/>
          </a:xfrm>
          <a:prstGeom prst="rect">
            <a:avLst/>
          </a:prstGeom>
        </p:spPr>
      </p:pic>
      <p:pic>
        <p:nvPicPr>
          <p:cNvPr id="150" name="Image 134" descr="preencoded.png"/>
          <p:cNvPicPr>
            <a:picLocks noChangeAspect="1"/>
          </p:cNvPicPr>
          <p:nvPr/>
        </p:nvPicPr>
        <p:blipFill>
          <a:blip r:embed="rId122"/>
          <a:stretch>
            <a:fillRect/>
          </a:stretch>
        </p:blipFill>
        <p:spPr>
          <a:xfrm>
            <a:off x="19158459" y="12242056"/>
            <a:ext cx="78020" cy="65063"/>
          </a:xfrm>
          <a:prstGeom prst="rect">
            <a:avLst/>
          </a:prstGeom>
        </p:spPr>
      </p:pic>
      <p:pic>
        <p:nvPicPr>
          <p:cNvPr id="151" name="Image 135" descr="preencoded.png"/>
          <p:cNvPicPr>
            <a:picLocks noChangeAspect="1"/>
          </p:cNvPicPr>
          <p:nvPr/>
        </p:nvPicPr>
        <p:blipFill>
          <a:blip r:embed="rId123"/>
          <a:stretch>
            <a:fillRect/>
          </a:stretch>
        </p:blipFill>
        <p:spPr>
          <a:xfrm>
            <a:off x="19211126" y="12185129"/>
            <a:ext cx="77698" cy="79003"/>
          </a:xfrm>
          <a:prstGeom prst="rect">
            <a:avLst/>
          </a:prstGeom>
        </p:spPr>
      </p:pic>
      <p:pic>
        <p:nvPicPr>
          <p:cNvPr id="152" name="Image 136" descr="preencoded.png"/>
          <p:cNvPicPr>
            <a:picLocks noChangeAspect="1"/>
          </p:cNvPicPr>
          <p:nvPr/>
        </p:nvPicPr>
        <p:blipFill>
          <a:blip r:embed="rId124"/>
          <a:stretch>
            <a:fillRect/>
          </a:stretch>
        </p:blipFill>
        <p:spPr>
          <a:xfrm>
            <a:off x="19285475" y="12152908"/>
            <a:ext cx="62590" cy="61739"/>
          </a:xfrm>
          <a:prstGeom prst="rect">
            <a:avLst/>
          </a:prstGeom>
        </p:spPr>
      </p:pic>
      <p:pic>
        <p:nvPicPr>
          <p:cNvPr id="153" name="Image 137" descr="preencoded.png"/>
          <p:cNvPicPr>
            <a:picLocks noChangeAspect="1"/>
          </p:cNvPicPr>
          <p:nvPr/>
        </p:nvPicPr>
        <p:blipFill>
          <a:blip r:embed="rId125"/>
          <a:stretch>
            <a:fillRect/>
          </a:stretch>
        </p:blipFill>
        <p:spPr>
          <a:xfrm>
            <a:off x="19387038" y="12115701"/>
            <a:ext cx="60184" cy="63723"/>
          </a:xfrm>
          <a:prstGeom prst="rect">
            <a:avLst/>
          </a:prstGeom>
        </p:spPr>
      </p:pic>
      <p:pic>
        <p:nvPicPr>
          <p:cNvPr id="154" name="Image 138" descr="preencoded.png"/>
          <p:cNvPicPr>
            <a:picLocks noChangeAspect="1"/>
          </p:cNvPicPr>
          <p:nvPr/>
        </p:nvPicPr>
        <p:blipFill>
          <a:blip r:embed="rId126"/>
          <a:stretch>
            <a:fillRect/>
          </a:stretch>
        </p:blipFill>
        <p:spPr>
          <a:xfrm>
            <a:off x="19462181" y="12098958"/>
            <a:ext cx="52766" cy="64120"/>
          </a:xfrm>
          <a:prstGeom prst="rect">
            <a:avLst/>
          </a:prstGeom>
        </p:spPr>
      </p:pic>
      <p:pic>
        <p:nvPicPr>
          <p:cNvPr id="155" name="Image 139" descr="preencoded.png"/>
          <p:cNvPicPr>
            <a:picLocks noChangeAspect="1"/>
          </p:cNvPicPr>
          <p:nvPr/>
        </p:nvPicPr>
        <p:blipFill>
          <a:blip r:embed="rId127"/>
          <a:stretch>
            <a:fillRect/>
          </a:stretch>
        </p:blipFill>
        <p:spPr>
          <a:xfrm>
            <a:off x="19561784" y="12097345"/>
            <a:ext cx="44133" cy="61292"/>
          </a:xfrm>
          <a:prstGeom prst="rect">
            <a:avLst/>
          </a:prstGeom>
        </p:spPr>
      </p:pic>
      <p:pic>
        <p:nvPicPr>
          <p:cNvPr id="156" name="Image 140" descr="preencoded.png"/>
          <p:cNvPicPr>
            <a:picLocks noChangeAspect="1"/>
          </p:cNvPicPr>
          <p:nvPr/>
        </p:nvPicPr>
        <p:blipFill>
          <a:blip r:embed="rId128"/>
          <a:stretch>
            <a:fillRect/>
          </a:stretch>
        </p:blipFill>
        <p:spPr>
          <a:xfrm>
            <a:off x="19611003" y="12105704"/>
            <a:ext cx="60804" cy="64418"/>
          </a:xfrm>
          <a:prstGeom prst="rect">
            <a:avLst/>
          </a:prstGeom>
        </p:spPr>
      </p:pic>
      <p:pic>
        <p:nvPicPr>
          <p:cNvPr id="157" name="Image 141" descr="preencoded.png"/>
          <p:cNvPicPr>
            <a:picLocks noChangeAspect="1"/>
          </p:cNvPicPr>
          <p:nvPr/>
        </p:nvPicPr>
        <p:blipFill>
          <a:blip r:embed="rId129"/>
          <a:stretch>
            <a:fillRect/>
          </a:stretch>
        </p:blipFill>
        <p:spPr>
          <a:xfrm>
            <a:off x="19713459" y="12128326"/>
            <a:ext cx="56934" cy="73868"/>
          </a:xfrm>
          <a:prstGeom prst="rect">
            <a:avLst/>
          </a:prstGeom>
        </p:spPr>
      </p:pic>
      <p:pic>
        <p:nvPicPr>
          <p:cNvPr id="158" name="Image 142" descr="preencoded.png"/>
          <p:cNvPicPr>
            <a:picLocks noChangeAspect="1"/>
          </p:cNvPicPr>
          <p:nvPr/>
        </p:nvPicPr>
        <p:blipFill>
          <a:blip r:embed="rId130"/>
          <a:stretch>
            <a:fillRect/>
          </a:stretch>
        </p:blipFill>
        <p:spPr>
          <a:xfrm>
            <a:off x="19771807" y="12156306"/>
            <a:ext cx="67080" cy="73720"/>
          </a:xfrm>
          <a:prstGeom prst="rect">
            <a:avLst/>
          </a:prstGeom>
        </p:spPr>
      </p:pic>
      <p:pic>
        <p:nvPicPr>
          <p:cNvPr id="159" name="Image 143" descr="preencoded.png"/>
          <p:cNvPicPr>
            <a:picLocks noChangeAspect="1"/>
          </p:cNvPicPr>
          <p:nvPr/>
        </p:nvPicPr>
        <p:blipFill>
          <a:blip r:embed="rId131"/>
          <a:stretch>
            <a:fillRect/>
          </a:stretch>
        </p:blipFill>
        <p:spPr>
          <a:xfrm>
            <a:off x="19824772" y="12191206"/>
            <a:ext cx="63285" cy="55240"/>
          </a:xfrm>
          <a:prstGeom prst="rect">
            <a:avLst/>
          </a:prstGeom>
        </p:spPr>
      </p:pic>
      <p:pic>
        <p:nvPicPr>
          <p:cNvPr id="160" name="Image 144" descr="preencoded.png"/>
          <p:cNvPicPr>
            <a:picLocks noChangeAspect="1"/>
          </p:cNvPicPr>
          <p:nvPr/>
        </p:nvPicPr>
        <p:blipFill>
          <a:blip r:embed="rId132"/>
          <a:stretch>
            <a:fillRect/>
          </a:stretch>
        </p:blipFill>
        <p:spPr>
          <a:xfrm>
            <a:off x="19882450" y="12233300"/>
            <a:ext cx="70082" cy="70148"/>
          </a:xfrm>
          <a:prstGeom prst="rect">
            <a:avLst/>
          </a:prstGeom>
        </p:spPr>
      </p:pic>
      <p:pic>
        <p:nvPicPr>
          <p:cNvPr id="161" name="Image 145" descr="preencoded.png"/>
          <p:cNvPicPr>
            <a:picLocks noChangeAspect="1"/>
          </p:cNvPicPr>
          <p:nvPr/>
        </p:nvPicPr>
        <p:blipFill>
          <a:blip r:embed="rId133"/>
          <a:stretch>
            <a:fillRect/>
          </a:stretch>
        </p:blipFill>
        <p:spPr>
          <a:xfrm>
            <a:off x="19928394" y="12237938"/>
            <a:ext cx="32647" cy="14511"/>
          </a:xfrm>
          <a:prstGeom prst="rect">
            <a:avLst/>
          </a:prstGeom>
        </p:spPr>
      </p:pic>
      <p:pic>
        <p:nvPicPr>
          <p:cNvPr id="162" name="Image 146" descr="preencoded.png"/>
          <p:cNvPicPr>
            <a:picLocks noChangeAspect="1"/>
          </p:cNvPicPr>
          <p:nvPr/>
        </p:nvPicPr>
        <p:blipFill>
          <a:blip r:embed="rId134"/>
          <a:stretch>
            <a:fillRect/>
          </a:stretch>
        </p:blipFill>
        <p:spPr>
          <a:xfrm>
            <a:off x="19924846" y="12291839"/>
            <a:ext cx="66609" cy="65832"/>
          </a:xfrm>
          <a:prstGeom prst="rect">
            <a:avLst/>
          </a:prstGeom>
        </p:spPr>
      </p:pic>
      <p:pic>
        <p:nvPicPr>
          <p:cNvPr id="163" name="Image 147" descr="preencoded.png"/>
          <p:cNvPicPr>
            <a:picLocks noChangeAspect="1"/>
          </p:cNvPicPr>
          <p:nvPr/>
        </p:nvPicPr>
        <p:blipFill>
          <a:blip r:embed="rId135"/>
          <a:stretch>
            <a:fillRect/>
          </a:stretch>
        </p:blipFill>
        <p:spPr>
          <a:xfrm>
            <a:off x="19962728" y="12348840"/>
            <a:ext cx="57281" cy="67642"/>
          </a:xfrm>
          <a:prstGeom prst="rect">
            <a:avLst/>
          </a:prstGeom>
        </p:spPr>
      </p:pic>
      <p:sp>
        <p:nvSpPr>
          <p:cNvPr id="164" name="Shape 14"/>
          <p:cNvSpPr/>
          <p:nvPr/>
        </p:nvSpPr>
        <p:spPr>
          <a:xfrm rot="-1524189">
            <a:off x="19990982" y="12416403"/>
            <a:ext cx="58997" cy="12934"/>
          </a:xfrm>
          <a:prstGeom prst="rect">
            <a:avLst/>
          </a:prstGeom>
          <a:solidFill>
            <a:srgbClr val="1C2851">
              <a:alpha val="100000"/>
            </a:srgbClr>
          </a:solidFill>
          <a:ln/>
        </p:spPr>
      </p:sp>
      <p:pic>
        <p:nvPicPr>
          <p:cNvPr id="165" name="Image 148" descr="preencoded.png"/>
          <p:cNvPicPr>
            <a:picLocks noChangeAspect="1"/>
          </p:cNvPicPr>
          <p:nvPr/>
        </p:nvPicPr>
        <p:blipFill>
          <a:blip r:embed="rId136"/>
          <a:stretch>
            <a:fillRect/>
          </a:stretch>
        </p:blipFill>
        <p:spPr>
          <a:xfrm>
            <a:off x="20011277" y="12445107"/>
            <a:ext cx="62044" cy="61937"/>
          </a:xfrm>
          <a:prstGeom prst="rect">
            <a:avLst/>
          </a:prstGeom>
        </p:spPr>
      </p:pic>
      <p:pic>
        <p:nvPicPr>
          <p:cNvPr id="166" name="Image 149" descr="preencoded.png"/>
          <p:cNvPicPr>
            <a:picLocks noChangeAspect="1"/>
          </p:cNvPicPr>
          <p:nvPr/>
        </p:nvPicPr>
        <p:blipFill>
          <a:blip r:embed="rId137"/>
          <a:stretch>
            <a:fillRect/>
          </a:stretch>
        </p:blipFill>
        <p:spPr>
          <a:xfrm>
            <a:off x="20024971" y="12517065"/>
            <a:ext cx="64848" cy="60598"/>
          </a:xfrm>
          <a:prstGeom prst="rect">
            <a:avLst/>
          </a:prstGeom>
        </p:spPr>
      </p:pic>
      <p:sp>
        <p:nvSpPr>
          <p:cNvPr id="167" name="Text 15"/>
          <p:cNvSpPr/>
          <p:nvPr/>
        </p:nvSpPr>
        <p:spPr>
          <a:xfrm>
            <a:off x="1778222" y="3746500"/>
            <a:ext cx="21021127" cy="22987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Deriva de la entrada en vigencia de la </a:t>
            </a:r>
            <a:r>
              <a:rPr lang="en-US" sz="3000" dirty="0">
                <a:solidFill>
                  <a:srgbClr val="1E2A4E">
                    <a:alpha val="100000"/>
                  </a:srgbClr>
                </a:solidFill>
                <a:latin typeface="Calibri Bold" pitchFamily="34" charset="0"/>
                <a:ea typeface="Calibri Bold" pitchFamily="34" charset="-122"/>
                <a:cs typeface="Calibri Bold" pitchFamily="34" charset="-120"/>
              </a:rPr>
              <a:t>Ley para la Simplificación de Requisitos y Trámites Administrativos aprobada mediante el </a:t>
            </a:r>
            <a:endParaRPr lang="en-US" sz="3000" dirty="0"/>
          </a:p>
          <a:p>
            <a:pPr algn="l"/>
            <a:r>
              <a:rPr lang="en-US" sz="3000" dirty="0">
                <a:solidFill>
                  <a:srgbClr val="1E2A4E">
                    <a:alpha val="100000"/>
                  </a:srgbClr>
                </a:solidFill>
                <a:latin typeface="Calibri Bold" pitchFamily="34" charset="0"/>
                <a:ea typeface="Calibri Bold" pitchFamily="34" charset="-122"/>
                <a:cs typeface="Calibri Bold" pitchFamily="34" charset="-120"/>
              </a:rPr>
              <a:t>Decreto 5-2021 del Congreso de la República</a:t>
            </a:r>
            <a:r>
              <a:rPr lang="en-US" sz="3000" dirty="0">
                <a:solidFill>
                  <a:srgbClr val="1E2A4E">
                    <a:alpha val="100000"/>
                  </a:srgbClr>
                </a:solidFill>
                <a:latin typeface="Calibri Regular" pitchFamily="34" charset="0"/>
                <a:ea typeface="Calibri Regular" pitchFamily="34" charset="-122"/>
                <a:cs typeface="Calibri Regular" pitchFamily="34" charset="-120"/>
              </a:rPr>
              <a:t>, que tiene como objetivo modernizar la gestión administrativa por medio de la simplificación, agilización y digitalización de trámites administrativos.</a:t>
            </a:r>
            <a:endParaRPr lang="en-US" sz="3000" dirty="0"/>
          </a:p>
        </p:txBody>
      </p:sp>
      <p:sp>
        <p:nvSpPr>
          <p:cNvPr id="168" name="Text 16"/>
          <p:cNvSpPr/>
          <p:nvPr/>
        </p:nvSpPr>
        <p:spPr>
          <a:xfrm>
            <a:off x="8560870" y="7213600"/>
            <a:ext cx="14238480" cy="1600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Los expedientes ingresan y se analizan de forma física, y no existe un sistema de gestión interna de forma electrónica donde se mapea el paso a paso del expediente, todo requerimiento interno y externo se hace por medio de oficios. </a:t>
            </a:r>
            <a:endParaRPr lang="en-US" sz="3000" dirty="0"/>
          </a:p>
        </p:txBody>
      </p:sp>
      <p:sp>
        <p:nvSpPr>
          <p:cNvPr id="169" name="Text 17"/>
          <p:cNvSpPr/>
          <p:nvPr/>
        </p:nvSpPr>
        <p:spPr>
          <a:xfrm>
            <a:off x="8560870" y="9817100"/>
            <a:ext cx="14238480" cy="2108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El trámite se podrá realizar de forma más sencilla para el usuario, con la nueva opción de presentarlo de forma digital en la plataforma; el cambio reside en la forma interna de la gestión donde se analizará de forma electrónica y la comunicación será por medios digitales, notificando al usuario por correo electrónico.</a:t>
            </a:r>
            <a:endParaRPr lang="en-US" sz="3000" dirty="0"/>
          </a:p>
        </p:txBody>
      </p:sp>
      <p:sp>
        <p:nvSpPr>
          <p:cNvPr id="170" name="Text 18"/>
          <p:cNvSpPr/>
          <p:nvPr/>
        </p:nvSpPr>
        <p:spPr>
          <a:xfrm>
            <a:off x="1778222" y="6057900"/>
            <a:ext cx="15114889" cy="762000"/>
          </a:xfrm>
          <a:prstGeom prst="rect">
            <a:avLst/>
          </a:prstGeom>
          <a:noFill/>
          <a:ln/>
        </p:spPr>
        <p:txBody>
          <a:bodyPr wrap="square" lIns="0" tIns="0" rIns="0" bIns="0" rtlCol="0" anchor="t"/>
          <a:lstStyle/>
          <a:p>
            <a:pPr algn="l"/>
            <a:r>
              <a:rPr lang="en-US" sz="4000" dirty="0">
                <a:solidFill>
                  <a:srgbClr val="23B2E3">
                    <a:alpha val="100000"/>
                  </a:srgbClr>
                </a:solidFill>
                <a:latin typeface="Calibri Bold" pitchFamily="34" charset="0"/>
                <a:ea typeface="Calibri Bold" pitchFamily="34" charset="-122"/>
                <a:cs typeface="Calibri Bold" pitchFamily="34" charset="-120"/>
              </a:rPr>
              <a:t>Gestión de trámites para la obtención de la Licencia Ambiental</a:t>
            </a:r>
            <a:endParaRPr lang="en-US" sz="4000" dirty="0"/>
          </a:p>
        </p:txBody>
      </p:sp>
      <p:sp>
        <p:nvSpPr>
          <p:cNvPr id="171" name="Text 19"/>
          <p:cNvSpPr/>
          <p:nvPr/>
        </p:nvSpPr>
        <p:spPr>
          <a:xfrm>
            <a:off x="2832454" y="7670800"/>
            <a:ext cx="3607251" cy="762000"/>
          </a:xfrm>
          <a:prstGeom prst="rect">
            <a:avLst/>
          </a:prstGeom>
          <a:noFill/>
          <a:ln/>
        </p:spPr>
        <p:txBody>
          <a:bodyPr wrap="square" lIns="0" tIns="0" rIns="0" bIns="0" rtlCol="0" anchor="t"/>
          <a:lstStyle/>
          <a:p>
            <a:pPr algn="l"/>
            <a:r>
              <a:rPr lang="en-US" sz="4000" dirty="0">
                <a:solidFill>
                  <a:srgbClr val="FFFFFF">
                    <a:alpha val="100000"/>
                  </a:srgbClr>
                </a:solidFill>
                <a:latin typeface="Calibri Bold" pitchFamily="34" charset="0"/>
                <a:ea typeface="Calibri Bold" pitchFamily="34" charset="-122"/>
                <a:cs typeface="Calibri Bold" pitchFamily="34" charset="-120"/>
              </a:rPr>
              <a:t>Situación actual</a:t>
            </a:r>
            <a:endParaRPr lang="en-US" sz="4000" dirty="0"/>
          </a:p>
        </p:txBody>
      </p:sp>
      <p:sp>
        <p:nvSpPr>
          <p:cNvPr id="172" name="Text 20"/>
          <p:cNvSpPr/>
          <p:nvPr/>
        </p:nvSpPr>
        <p:spPr>
          <a:xfrm>
            <a:off x="2883260" y="10528300"/>
            <a:ext cx="3518340" cy="762000"/>
          </a:xfrm>
          <a:prstGeom prst="rect">
            <a:avLst/>
          </a:prstGeom>
          <a:noFill/>
          <a:ln/>
        </p:spPr>
        <p:txBody>
          <a:bodyPr wrap="square" lIns="0" tIns="0" rIns="0" bIns="0" rtlCol="0" anchor="t"/>
          <a:lstStyle/>
          <a:p>
            <a:pPr algn="l"/>
            <a:r>
              <a:rPr lang="en-US" sz="4000" dirty="0">
                <a:solidFill>
                  <a:srgbClr val="FFFFFF">
                    <a:alpha val="100000"/>
                  </a:srgbClr>
                </a:solidFill>
                <a:latin typeface="Calibri Bold" pitchFamily="34" charset="0"/>
                <a:ea typeface="Calibri Bold" pitchFamily="34" charset="-122"/>
                <a:cs typeface="Calibri Bold" pitchFamily="34" charset="-120"/>
              </a:rPr>
              <a:t>Con la reforma:</a:t>
            </a:r>
            <a:endParaRPr lang="en-US" sz="4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0" y="13550900"/>
            <a:ext cx="8129016" cy="165100"/>
          </a:xfrm>
          <a:prstGeom prst="rect">
            <a:avLst/>
          </a:prstGeom>
          <a:solidFill>
            <a:srgbClr val="6DB0DA">
              <a:alpha val="100000"/>
            </a:srgbClr>
          </a:solidFill>
          <a:ln/>
        </p:spPr>
      </p:sp>
      <p:sp>
        <p:nvSpPr>
          <p:cNvPr id="3" name="Shape 1"/>
          <p:cNvSpPr/>
          <p:nvPr/>
        </p:nvSpPr>
        <p:spPr>
          <a:xfrm>
            <a:off x="8129016" y="13550900"/>
            <a:ext cx="8129016" cy="165100"/>
          </a:xfrm>
          <a:prstGeom prst="rect">
            <a:avLst/>
          </a:prstGeom>
          <a:solidFill>
            <a:srgbClr val="FFFFFF">
              <a:alpha val="100000"/>
            </a:srgbClr>
          </a:solidFill>
          <a:ln/>
        </p:spPr>
      </p:sp>
      <p:sp>
        <p:nvSpPr>
          <p:cNvPr id="4" name="Shape 2"/>
          <p:cNvSpPr/>
          <p:nvPr/>
        </p:nvSpPr>
        <p:spPr>
          <a:xfrm>
            <a:off x="16258032" y="13550900"/>
            <a:ext cx="8129016" cy="165100"/>
          </a:xfrm>
          <a:prstGeom prst="rect">
            <a:avLst/>
          </a:prstGeom>
          <a:solidFill>
            <a:srgbClr val="6DB0DA">
              <a:alpha val="100000"/>
            </a:srgbClr>
          </a:solidFill>
          <a:ln/>
        </p:spPr>
      </p:sp>
      <p:sp>
        <p:nvSpPr>
          <p:cNvPr id="5" name="Text 3"/>
          <p:cNvSpPr/>
          <p:nvPr/>
        </p:nvSpPr>
        <p:spPr>
          <a:xfrm>
            <a:off x="1778222" y="2070100"/>
            <a:ext cx="5436279" cy="965200"/>
          </a:xfrm>
          <a:prstGeom prst="rect">
            <a:avLst/>
          </a:prstGeom>
          <a:noFill/>
          <a:ln/>
        </p:spPr>
        <p:txBody>
          <a:bodyPr wrap="square" lIns="0" tIns="0" rIns="0" bIns="0" rtlCol="0" anchor="t"/>
          <a:lstStyle/>
          <a:p>
            <a:pPr algn="l"/>
            <a:r>
              <a:rPr lang="en-US" sz="5000" dirty="0">
                <a:solidFill>
                  <a:srgbClr val="1E2A4E">
                    <a:alpha val="100000"/>
                  </a:srgbClr>
                </a:solidFill>
                <a:latin typeface="Calibri Regular" pitchFamily="34" charset="0"/>
                <a:ea typeface="Calibri Regular" pitchFamily="34" charset="-122"/>
                <a:cs typeface="Calibri Regular" pitchFamily="34" charset="-120"/>
              </a:rPr>
              <a:t>Principales </a:t>
            </a:r>
            <a:r>
              <a:rPr lang="en-US" sz="5000" dirty="0">
                <a:solidFill>
                  <a:srgbClr val="1E2A4E">
                    <a:alpha val="100000"/>
                  </a:srgbClr>
                </a:solidFill>
                <a:latin typeface="Calibri Bold" pitchFamily="34" charset="0"/>
                <a:ea typeface="Calibri Bold" pitchFamily="34" charset="-122"/>
                <a:cs typeface="Calibri Bold" pitchFamily="34" charset="-120"/>
              </a:rPr>
              <a:t>cambios</a:t>
            </a:r>
            <a:endParaRPr lang="en-US" sz="5000" dirty="0"/>
          </a:p>
        </p:txBody>
      </p:sp>
      <p:sp>
        <p:nvSpPr>
          <p:cNvPr id="6" name="Text 4"/>
          <p:cNvSpPr/>
          <p:nvPr/>
        </p:nvSpPr>
        <p:spPr>
          <a:xfrm>
            <a:off x="1968746" y="12585700"/>
            <a:ext cx="3124591" cy="381000"/>
          </a:xfrm>
          <a:prstGeom prst="rect">
            <a:avLst/>
          </a:prstGeom>
          <a:noFill/>
          <a:ln/>
        </p:spPr>
        <p:txBody>
          <a:bodyPr wrap="square" lIns="0" tIns="0" rIns="0" bIns="0" rtlCol="0" anchor="t"/>
          <a:lstStyle/>
          <a:p>
            <a:pPr algn="l"/>
            <a:r>
              <a:rPr lang="en-US" sz="2000" kern="0" spc="400" dirty="0">
                <a:solidFill>
                  <a:srgbClr val="1E2A4E">
                    <a:alpha val="100000"/>
                  </a:srgbClr>
                </a:solidFill>
                <a:latin typeface="Calibri Light" pitchFamily="34" charset="0"/>
                <a:ea typeface="Calibri Light" pitchFamily="34" charset="-122"/>
                <a:cs typeface="Calibri Light" pitchFamily="34" charset="-120"/>
              </a:rPr>
              <a:t>REFORMAS AL</a:t>
            </a:r>
            <a:r>
              <a:rPr lang="en-US" sz="2000" kern="0" spc="400" dirty="0">
                <a:solidFill>
                  <a:srgbClr val="1E2A4E">
                    <a:alpha val="100000"/>
                  </a:srgbClr>
                </a:solidFill>
                <a:latin typeface="Calibri Regular" pitchFamily="34" charset="0"/>
                <a:ea typeface="Calibri Regular" pitchFamily="34" charset="-122"/>
                <a:cs typeface="Calibri Regular" pitchFamily="34" charset="-120"/>
              </a:rPr>
              <a:t> </a:t>
            </a:r>
            <a:r>
              <a:rPr lang="en-US" sz="2000" kern="0" spc="400" dirty="0">
                <a:solidFill>
                  <a:srgbClr val="1E2A4E">
                    <a:alpha val="100000"/>
                  </a:srgbClr>
                </a:solidFill>
                <a:latin typeface="Calibri Bold" pitchFamily="34" charset="0"/>
                <a:ea typeface="Calibri Bold" pitchFamily="34" charset="-122"/>
                <a:cs typeface="Calibri Bold" pitchFamily="34" charset="-120"/>
              </a:rPr>
              <a:t>RECSA</a:t>
            </a:r>
            <a:endParaRPr lang="en-US" sz="2000" dirty="0"/>
          </a:p>
        </p:txBody>
      </p:sp>
      <p:sp>
        <p:nvSpPr>
          <p:cNvPr id="7" name="Shape 5"/>
          <p:cNvSpPr/>
          <p:nvPr/>
        </p:nvSpPr>
        <p:spPr>
          <a:xfrm>
            <a:off x="1778222" y="3035300"/>
            <a:ext cx="1130441" cy="139700"/>
          </a:xfrm>
          <a:prstGeom prst="rect">
            <a:avLst/>
          </a:prstGeom>
          <a:solidFill>
            <a:srgbClr val="6DB0DA">
              <a:alpha val="100000"/>
            </a:srgbClr>
          </a:solidFill>
          <a:ln/>
        </p:spPr>
      </p:sp>
      <p:sp>
        <p:nvSpPr>
          <p:cNvPr id="8" name="Shape 6"/>
          <p:cNvSpPr/>
          <p:nvPr/>
        </p:nvSpPr>
        <p:spPr>
          <a:xfrm>
            <a:off x="2908664" y="3035300"/>
            <a:ext cx="1130441" cy="139700"/>
          </a:xfrm>
          <a:prstGeom prst="rect">
            <a:avLst/>
          </a:prstGeom>
          <a:solidFill>
            <a:srgbClr val="FFFFFF">
              <a:alpha val="100000"/>
            </a:srgbClr>
          </a:solidFill>
          <a:ln/>
        </p:spPr>
      </p:sp>
      <p:sp>
        <p:nvSpPr>
          <p:cNvPr id="9" name="Shape 7"/>
          <p:cNvSpPr/>
          <p:nvPr/>
        </p:nvSpPr>
        <p:spPr>
          <a:xfrm>
            <a:off x="4039105" y="3035300"/>
            <a:ext cx="1130441" cy="139700"/>
          </a:xfrm>
          <a:prstGeom prst="rect">
            <a:avLst/>
          </a:prstGeom>
          <a:solidFill>
            <a:srgbClr val="6DB0DA">
              <a:alpha val="100000"/>
            </a:srgbClr>
          </a:solidFill>
          <a:ln/>
        </p:spPr>
      </p:sp>
      <p:pic>
        <p:nvPicPr>
          <p:cNvPr id="10" name="Image 0" descr="preencoded.png"/>
          <p:cNvPicPr>
            <a:picLocks noChangeAspect="1"/>
          </p:cNvPicPr>
          <p:nvPr/>
        </p:nvPicPr>
        <p:blipFill>
          <a:blip r:embed="rId3"/>
          <a:stretch>
            <a:fillRect/>
          </a:stretch>
        </p:blipFill>
        <p:spPr>
          <a:xfrm>
            <a:off x="958970" y="12661900"/>
            <a:ext cx="711289" cy="12700"/>
          </a:xfrm>
          <a:prstGeom prst="rect">
            <a:avLst/>
          </a:prstGeom>
        </p:spPr>
      </p:pic>
      <p:pic>
        <p:nvPicPr>
          <p:cNvPr id="11" name="Image 1" descr="preencoded.png"/>
          <p:cNvPicPr>
            <a:picLocks noChangeAspect="1"/>
          </p:cNvPicPr>
          <p:nvPr/>
        </p:nvPicPr>
        <p:blipFill>
          <a:blip r:embed="rId4"/>
          <a:stretch>
            <a:fillRect/>
          </a:stretch>
        </p:blipFill>
        <p:spPr>
          <a:xfrm>
            <a:off x="20329635" y="12248034"/>
            <a:ext cx="1397745" cy="204465"/>
          </a:xfrm>
          <a:prstGeom prst="rect">
            <a:avLst/>
          </a:prstGeom>
        </p:spPr>
      </p:pic>
      <p:pic>
        <p:nvPicPr>
          <p:cNvPr id="12" name="Image 2" descr="preencoded.png"/>
          <p:cNvPicPr>
            <a:picLocks noChangeAspect="1"/>
          </p:cNvPicPr>
          <p:nvPr/>
        </p:nvPicPr>
        <p:blipFill>
          <a:blip r:embed="rId5"/>
          <a:stretch>
            <a:fillRect/>
          </a:stretch>
        </p:blipFill>
        <p:spPr>
          <a:xfrm>
            <a:off x="20303885" y="12489408"/>
            <a:ext cx="1365867" cy="264480"/>
          </a:xfrm>
          <a:prstGeom prst="rect">
            <a:avLst/>
          </a:prstGeom>
        </p:spPr>
      </p:pic>
      <p:pic>
        <p:nvPicPr>
          <p:cNvPr id="13" name="Image 3" descr="preencoded.png"/>
          <p:cNvPicPr>
            <a:picLocks noChangeAspect="1"/>
          </p:cNvPicPr>
          <p:nvPr/>
        </p:nvPicPr>
        <p:blipFill>
          <a:blip r:embed="rId6"/>
          <a:stretch>
            <a:fillRect/>
          </a:stretch>
        </p:blipFill>
        <p:spPr>
          <a:xfrm>
            <a:off x="20319290" y="12730783"/>
            <a:ext cx="2289536" cy="204465"/>
          </a:xfrm>
          <a:prstGeom prst="rect">
            <a:avLst/>
          </a:prstGeom>
        </p:spPr>
      </p:pic>
      <p:sp>
        <p:nvSpPr>
          <p:cNvPr id="14" name="Shape 8"/>
          <p:cNvSpPr/>
          <p:nvPr/>
        </p:nvSpPr>
        <p:spPr>
          <a:xfrm>
            <a:off x="20185403" y="12077576"/>
            <a:ext cx="22502" cy="368045"/>
          </a:xfrm>
          <a:prstGeom prst="rect">
            <a:avLst/>
          </a:prstGeom>
          <a:solidFill>
            <a:srgbClr val="4995CE">
              <a:alpha val="100000"/>
            </a:srgbClr>
          </a:solidFill>
          <a:ln/>
        </p:spPr>
      </p:sp>
      <p:sp>
        <p:nvSpPr>
          <p:cNvPr id="15" name="Shape 9"/>
          <p:cNvSpPr/>
          <p:nvPr/>
        </p:nvSpPr>
        <p:spPr>
          <a:xfrm>
            <a:off x="20185527" y="12445628"/>
            <a:ext cx="22502" cy="368048"/>
          </a:xfrm>
          <a:prstGeom prst="rect">
            <a:avLst/>
          </a:prstGeom>
          <a:solidFill>
            <a:srgbClr val="FFFFFF">
              <a:alpha val="100000"/>
            </a:srgbClr>
          </a:solidFill>
          <a:ln/>
        </p:spPr>
      </p:sp>
      <p:sp>
        <p:nvSpPr>
          <p:cNvPr id="16" name="Shape 10"/>
          <p:cNvSpPr/>
          <p:nvPr/>
        </p:nvSpPr>
        <p:spPr>
          <a:xfrm>
            <a:off x="20185651" y="12813680"/>
            <a:ext cx="22502" cy="368048"/>
          </a:xfrm>
          <a:prstGeom prst="rect">
            <a:avLst/>
          </a:prstGeom>
          <a:solidFill>
            <a:srgbClr val="4995CE">
              <a:alpha val="100000"/>
            </a:srgbClr>
          </a:solidFill>
          <a:ln/>
        </p:spPr>
      </p:sp>
      <p:pic>
        <p:nvPicPr>
          <p:cNvPr id="17" name="Image 4" descr="preencoded.png"/>
          <p:cNvPicPr>
            <a:picLocks noChangeAspect="1"/>
          </p:cNvPicPr>
          <p:nvPr/>
        </p:nvPicPr>
        <p:blipFill>
          <a:blip r:embed="rId7"/>
          <a:stretch>
            <a:fillRect/>
          </a:stretch>
        </p:blipFill>
        <p:spPr>
          <a:xfrm>
            <a:off x="19126507" y="12903460"/>
            <a:ext cx="88737" cy="93935"/>
          </a:xfrm>
          <a:prstGeom prst="rect">
            <a:avLst/>
          </a:prstGeom>
        </p:spPr>
      </p:pic>
      <p:pic>
        <p:nvPicPr>
          <p:cNvPr id="18" name="Image 5" descr="preencoded.png"/>
          <p:cNvPicPr>
            <a:picLocks noChangeAspect="1"/>
          </p:cNvPicPr>
          <p:nvPr/>
        </p:nvPicPr>
        <p:blipFill>
          <a:blip r:embed="rId8"/>
          <a:stretch>
            <a:fillRect/>
          </a:stretch>
        </p:blipFill>
        <p:spPr>
          <a:xfrm>
            <a:off x="19208025" y="12967022"/>
            <a:ext cx="95733" cy="96217"/>
          </a:xfrm>
          <a:prstGeom prst="rect">
            <a:avLst/>
          </a:prstGeom>
        </p:spPr>
      </p:pic>
      <p:pic>
        <p:nvPicPr>
          <p:cNvPr id="19" name="Image 6" descr="preencoded.png"/>
          <p:cNvPicPr>
            <a:picLocks noChangeAspect="1"/>
          </p:cNvPicPr>
          <p:nvPr/>
        </p:nvPicPr>
        <p:blipFill>
          <a:blip r:embed="rId9"/>
          <a:stretch>
            <a:fillRect/>
          </a:stretch>
        </p:blipFill>
        <p:spPr>
          <a:xfrm>
            <a:off x="19291255" y="13038348"/>
            <a:ext cx="84967" cy="95188"/>
          </a:xfrm>
          <a:prstGeom prst="rect">
            <a:avLst/>
          </a:prstGeom>
        </p:spPr>
      </p:pic>
      <p:pic>
        <p:nvPicPr>
          <p:cNvPr id="20" name="Image 7" descr="preencoded.png"/>
          <p:cNvPicPr>
            <a:picLocks noChangeAspect="1"/>
          </p:cNvPicPr>
          <p:nvPr/>
        </p:nvPicPr>
        <p:blipFill>
          <a:blip r:embed="rId10"/>
          <a:stretch>
            <a:fillRect/>
          </a:stretch>
        </p:blipFill>
        <p:spPr>
          <a:xfrm>
            <a:off x="19409886" y="13063922"/>
            <a:ext cx="77251" cy="86965"/>
          </a:xfrm>
          <a:prstGeom prst="rect">
            <a:avLst/>
          </a:prstGeom>
        </p:spPr>
      </p:pic>
      <p:pic>
        <p:nvPicPr>
          <p:cNvPr id="21" name="Image 8" descr="preencoded.png"/>
          <p:cNvPicPr>
            <a:picLocks noChangeAspect="1"/>
          </p:cNvPicPr>
          <p:nvPr/>
        </p:nvPicPr>
        <p:blipFill>
          <a:blip r:embed="rId11"/>
          <a:stretch>
            <a:fillRect/>
          </a:stretch>
        </p:blipFill>
        <p:spPr>
          <a:xfrm>
            <a:off x="19510407" y="13082364"/>
            <a:ext cx="63012" cy="79598"/>
          </a:xfrm>
          <a:prstGeom prst="rect">
            <a:avLst/>
          </a:prstGeom>
        </p:spPr>
      </p:pic>
      <p:pic>
        <p:nvPicPr>
          <p:cNvPr id="22" name="Image 9" descr="preencoded.png"/>
          <p:cNvPicPr>
            <a:picLocks noChangeAspect="1"/>
          </p:cNvPicPr>
          <p:nvPr/>
        </p:nvPicPr>
        <p:blipFill>
          <a:blip r:embed="rId12"/>
          <a:stretch>
            <a:fillRect/>
          </a:stretch>
        </p:blipFill>
        <p:spPr>
          <a:xfrm>
            <a:off x="19600609" y="13064096"/>
            <a:ext cx="104242" cy="95089"/>
          </a:xfrm>
          <a:prstGeom prst="rect">
            <a:avLst/>
          </a:prstGeom>
        </p:spPr>
      </p:pic>
      <p:pic>
        <p:nvPicPr>
          <p:cNvPr id="23" name="Image 10" descr="preencoded.png"/>
          <p:cNvPicPr>
            <a:picLocks noChangeAspect="1"/>
          </p:cNvPicPr>
          <p:nvPr/>
        </p:nvPicPr>
        <p:blipFill>
          <a:blip r:embed="rId13"/>
          <a:stretch>
            <a:fillRect/>
          </a:stretch>
        </p:blipFill>
        <p:spPr>
          <a:xfrm>
            <a:off x="19739507" y="13031477"/>
            <a:ext cx="86406" cy="95808"/>
          </a:xfrm>
          <a:prstGeom prst="rect">
            <a:avLst/>
          </a:prstGeom>
        </p:spPr>
      </p:pic>
      <p:pic>
        <p:nvPicPr>
          <p:cNvPr id="24" name="Image 11" descr="preencoded.png"/>
          <p:cNvPicPr>
            <a:picLocks noChangeAspect="1"/>
          </p:cNvPicPr>
          <p:nvPr/>
        </p:nvPicPr>
        <p:blipFill>
          <a:blip r:embed="rId14"/>
          <a:stretch>
            <a:fillRect/>
          </a:stretch>
        </p:blipFill>
        <p:spPr>
          <a:xfrm>
            <a:off x="19811251" y="12989868"/>
            <a:ext cx="95138" cy="75183"/>
          </a:xfrm>
          <a:prstGeom prst="rect">
            <a:avLst/>
          </a:prstGeom>
        </p:spPr>
      </p:pic>
      <p:pic>
        <p:nvPicPr>
          <p:cNvPr id="25" name="Image 12" descr="preencoded.png"/>
          <p:cNvPicPr>
            <a:picLocks noChangeAspect="1"/>
          </p:cNvPicPr>
          <p:nvPr/>
        </p:nvPicPr>
        <p:blipFill>
          <a:blip r:embed="rId15"/>
          <a:stretch>
            <a:fillRect/>
          </a:stretch>
        </p:blipFill>
        <p:spPr>
          <a:xfrm>
            <a:off x="19893638" y="12909972"/>
            <a:ext cx="97346" cy="94878"/>
          </a:xfrm>
          <a:prstGeom prst="rect">
            <a:avLst/>
          </a:prstGeom>
        </p:spPr>
      </p:pic>
      <p:pic>
        <p:nvPicPr>
          <p:cNvPr id="26" name="Image 13" descr="preencoded.png"/>
          <p:cNvPicPr>
            <a:picLocks noChangeAspect="1"/>
          </p:cNvPicPr>
          <p:nvPr/>
        </p:nvPicPr>
        <p:blipFill>
          <a:blip r:embed="rId16"/>
          <a:stretch>
            <a:fillRect/>
          </a:stretch>
        </p:blipFill>
        <p:spPr>
          <a:xfrm>
            <a:off x="19694208" y="12462954"/>
            <a:ext cx="0" cy="0"/>
          </a:xfrm>
          <a:prstGeom prst="rect">
            <a:avLst/>
          </a:prstGeom>
        </p:spPr>
      </p:pic>
      <p:pic>
        <p:nvPicPr>
          <p:cNvPr id="27" name="Image 14" descr="preencoded.png"/>
          <p:cNvPicPr>
            <a:picLocks noChangeAspect="1"/>
          </p:cNvPicPr>
          <p:nvPr/>
        </p:nvPicPr>
        <p:blipFill>
          <a:blip r:embed="rId17"/>
          <a:stretch>
            <a:fillRect/>
          </a:stretch>
        </p:blipFill>
        <p:spPr>
          <a:xfrm>
            <a:off x="19286120" y="12374426"/>
            <a:ext cx="20888" cy="67742"/>
          </a:xfrm>
          <a:prstGeom prst="rect">
            <a:avLst/>
          </a:prstGeom>
        </p:spPr>
      </p:pic>
      <p:pic>
        <p:nvPicPr>
          <p:cNvPr id="28" name="Image 15" descr="preencoded.png"/>
          <p:cNvPicPr>
            <a:picLocks noChangeAspect="1"/>
          </p:cNvPicPr>
          <p:nvPr/>
        </p:nvPicPr>
        <p:blipFill>
          <a:blip r:embed="rId18"/>
          <a:stretch>
            <a:fillRect/>
          </a:stretch>
        </p:blipFill>
        <p:spPr>
          <a:xfrm>
            <a:off x="19293389" y="12463587"/>
            <a:ext cx="7418" cy="7553"/>
          </a:xfrm>
          <a:prstGeom prst="rect">
            <a:avLst/>
          </a:prstGeom>
        </p:spPr>
      </p:pic>
      <p:pic>
        <p:nvPicPr>
          <p:cNvPr id="29" name="Image 16" descr="preencoded.png"/>
          <p:cNvPicPr>
            <a:picLocks noChangeAspect="1"/>
          </p:cNvPicPr>
          <p:nvPr/>
        </p:nvPicPr>
        <p:blipFill>
          <a:blip r:embed="rId18"/>
          <a:stretch>
            <a:fillRect/>
          </a:stretch>
        </p:blipFill>
        <p:spPr>
          <a:xfrm>
            <a:off x="19280960" y="12451891"/>
            <a:ext cx="7418" cy="7553"/>
          </a:xfrm>
          <a:prstGeom prst="rect">
            <a:avLst/>
          </a:prstGeom>
        </p:spPr>
      </p:pic>
      <p:pic>
        <p:nvPicPr>
          <p:cNvPr id="30" name="Image 17" descr="preencoded.png"/>
          <p:cNvPicPr>
            <a:picLocks noChangeAspect="1"/>
          </p:cNvPicPr>
          <p:nvPr/>
        </p:nvPicPr>
        <p:blipFill>
          <a:blip r:embed="rId19"/>
          <a:stretch>
            <a:fillRect/>
          </a:stretch>
        </p:blipFill>
        <p:spPr>
          <a:xfrm>
            <a:off x="19303014" y="12773955"/>
            <a:ext cx="8732" cy="8880"/>
          </a:xfrm>
          <a:prstGeom prst="rect">
            <a:avLst/>
          </a:prstGeom>
        </p:spPr>
      </p:pic>
      <p:pic>
        <p:nvPicPr>
          <p:cNvPr id="31" name="Image 18" descr="preencoded.png"/>
          <p:cNvPicPr>
            <a:picLocks noChangeAspect="1"/>
          </p:cNvPicPr>
          <p:nvPr/>
        </p:nvPicPr>
        <p:blipFill>
          <a:blip r:embed="rId19"/>
          <a:stretch>
            <a:fillRect/>
          </a:stretch>
        </p:blipFill>
        <p:spPr>
          <a:xfrm>
            <a:off x="19283143" y="12780814"/>
            <a:ext cx="8708" cy="8880"/>
          </a:xfrm>
          <a:prstGeom prst="rect">
            <a:avLst/>
          </a:prstGeom>
        </p:spPr>
      </p:pic>
      <p:pic>
        <p:nvPicPr>
          <p:cNvPr id="32" name="Image 19" descr="preencoded.png"/>
          <p:cNvPicPr>
            <a:picLocks noChangeAspect="1"/>
          </p:cNvPicPr>
          <p:nvPr/>
        </p:nvPicPr>
        <p:blipFill>
          <a:blip r:embed="rId20"/>
          <a:stretch>
            <a:fillRect/>
          </a:stretch>
        </p:blipFill>
        <p:spPr>
          <a:xfrm>
            <a:off x="19782474" y="12459382"/>
            <a:ext cx="49988" cy="60127"/>
          </a:xfrm>
          <a:prstGeom prst="rect">
            <a:avLst/>
          </a:prstGeom>
        </p:spPr>
      </p:pic>
      <p:pic>
        <p:nvPicPr>
          <p:cNvPr id="33" name="Image 20" descr="preencoded.png"/>
          <p:cNvPicPr>
            <a:picLocks noChangeAspect="1"/>
          </p:cNvPicPr>
          <p:nvPr/>
        </p:nvPicPr>
        <p:blipFill>
          <a:blip r:embed="rId21"/>
          <a:stretch>
            <a:fillRect/>
          </a:stretch>
        </p:blipFill>
        <p:spPr>
          <a:xfrm>
            <a:off x="19786245" y="12685092"/>
            <a:ext cx="22005" cy="93861"/>
          </a:xfrm>
          <a:prstGeom prst="rect">
            <a:avLst/>
          </a:prstGeom>
        </p:spPr>
      </p:pic>
      <p:pic>
        <p:nvPicPr>
          <p:cNvPr id="34" name="Image 21" descr="preencoded.png"/>
          <p:cNvPicPr>
            <a:picLocks noChangeAspect="1"/>
          </p:cNvPicPr>
          <p:nvPr/>
        </p:nvPicPr>
        <p:blipFill>
          <a:blip r:embed="rId22"/>
          <a:stretch>
            <a:fillRect/>
          </a:stretch>
        </p:blipFill>
        <p:spPr>
          <a:xfrm>
            <a:off x="19845809" y="12456182"/>
            <a:ext cx="34656" cy="90624"/>
          </a:xfrm>
          <a:prstGeom prst="rect">
            <a:avLst/>
          </a:prstGeom>
        </p:spPr>
      </p:pic>
      <p:pic>
        <p:nvPicPr>
          <p:cNvPr id="35" name="Image 22" descr="preencoded.png"/>
          <p:cNvPicPr>
            <a:picLocks noChangeAspect="1"/>
          </p:cNvPicPr>
          <p:nvPr/>
        </p:nvPicPr>
        <p:blipFill>
          <a:blip r:embed="rId23"/>
          <a:stretch>
            <a:fillRect/>
          </a:stretch>
        </p:blipFill>
        <p:spPr>
          <a:xfrm>
            <a:off x="19628765" y="12495312"/>
            <a:ext cx="34061" cy="37033"/>
          </a:xfrm>
          <a:prstGeom prst="rect">
            <a:avLst/>
          </a:prstGeom>
        </p:spPr>
      </p:pic>
      <p:pic>
        <p:nvPicPr>
          <p:cNvPr id="36" name="Image 23" descr="preencoded.png"/>
          <p:cNvPicPr>
            <a:picLocks noChangeAspect="1"/>
          </p:cNvPicPr>
          <p:nvPr/>
        </p:nvPicPr>
        <p:blipFill>
          <a:blip r:embed="rId24"/>
          <a:stretch>
            <a:fillRect/>
          </a:stretch>
        </p:blipFill>
        <p:spPr>
          <a:xfrm>
            <a:off x="19625788" y="12492062"/>
            <a:ext cx="32473" cy="34292"/>
          </a:xfrm>
          <a:prstGeom prst="rect">
            <a:avLst/>
          </a:prstGeom>
        </p:spPr>
      </p:pic>
      <p:pic>
        <p:nvPicPr>
          <p:cNvPr id="37" name="Image 24" descr="preencoded.png"/>
          <p:cNvPicPr>
            <a:picLocks noChangeAspect="1"/>
          </p:cNvPicPr>
          <p:nvPr/>
        </p:nvPicPr>
        <p:blipFill>
          <a:blip r:embed="rId25"/>
          <a:stretch>
            <a:fillRect/>
          </a:stretch>
        </p:blipFill>
        <p:spPr>
          <a:xfrm>
            <a:off x="19426433" y="12462793"/>
            <a:ext cx="31952" cy="39960"/>
          </a:xfrm>
          <a:prstGeom prst="rect">
            <a:avLst/>
          </a:prstGeom>
        </p:spPr>
      </p:pic>
      <p:pic>
        <p:nvPicPr>
          <p:cNvPr id="38" name="Image 25" descr="preencoded.png"/>
          <p:cNvPicPr>
            <a:picLocks noChangeAspect="1"/>
          </p:cNvPicPr>
          <p:nvPr/>
        </p:nvPicPr>
        <p:blipFill>
          <a:blip r:embed="rId26"/>
          <a:stretch>
            <a:fillRect/>
          </a:stretch>
        </p:blipFill>
        <p:spPr>
          <a:xfrm>
            <a:off x="19444642" y="12461825"/>
            <a:ext cx="19623" cy="30324"/>
          </a:xfrm>
          <a:prstGeom prst="rect">
            <a:avLst/>
          </a:prstGeom>
        </p:spPr>
      </p:pic>
      <p:pic>
        <p:nvPicPr>
          <p:cNvPr id="39" name="Image 26" descr="preencoded.png"/>
          <p:cNvPicPr>
            <a:picLocks noChangeAspect="1"/>
          </p:cNvPicPr>
          <p:nvPr/>
        </p:nvPicPr>
        <p:blipFill>
          <a:blip r:embed="rId27"/>
          <a:stretch>
            <a:fillRect/>
          </a:stretch>
        </p:blipFill>
        <p:spPr>
          <a:xfrm>
            <a:off x="19784955" y="12851718"/>
            <a:ext cx="45820" cy="22250"/>
          </a:xfrm>
          <a:prstGeom prst="rect">
            <a:avLst/>
          </a:prstGeom>
        </p:spPr>
      </p:pic>
      <p:pic>
        <p:nvPicPr>
          <p:cNvPr id="40" name="Image 27" descr="preencoded.png"/>
          <p:cNvPicPr>
            <a:picLocks noChangeAspect="1"/>
          </p:cNvPicPr>
          <p:nvPr/>
        </p:nvPicPr>
        <p:blipFill>
          <a:blip r:embed="rId28"/>
          <a:stretch>
            <a:fillRect/>
          </a:stretch>
        </p:blipFill>
        <p:spPr>
          <a:xfrm>
            <a:off x="19772105" y="12365856"/>
            <a:ext cx="26792" cy="39663"/>
          </a:xfrm>
          <a:prstGeom prst="rect">
            <a:avLst/>
          </a:prstGeom>
        </p:spPr>
      </p:pic>
      <p:pic>
        <p:nvPicPr>
          <p:cNvPr id="41" name="Image 28" descr="preencoded.png"/>
          <p:cNvPicPr>
            <a:picLocks noChangeAspect="1"/>
          </p:cNvPicPr>
          <p:nvPr/>
        </p:nvPicPr>
        <p:blipFill>
          <a:blip r:embed="rId29"/>
          <a:stretch>
            <a:fillRect/>
          </a:stretch>
        </p:blipFill>
        <p:spPr>
          <a:xfrm>
            <a:off x="19755632" y="12396862"/>
            <a:ext cx="18978" cy="26851"/>
          </a:xfrm>
          <a:prstGeom prst="rect">
            <a:avLst/>
          </a:prstGeom>
        </p:spPr>
      </p:pic>
      <p:pic>
        <p:nvPicPr>
          <p:cNvPr id="42" name="Image 29" descr="preencoded.png"/>
          <p:cNvPicPr>
            <a:picLocks noChangeAspect="1"/>
          </p:cNvPicPr>
          <p:nvPr/>
        </p:nvPicPr>
        <p:blipFill>
          <a:blip r:embed="rId30"/>
          <a:stretch>
            <a:fillRect/>
          </a:stretch>
        </p:blipFill>
        <p:spPr>
          <a:xfrm>
            <a:off x="19341566" y="12387449"/>
            <a:ext cx="35872" cy="27992"/>
          </a:xfrm>
          <a:prstGeom prst="rect">
            <a:avLst/>
          </a:prstGeom>
        </p:spPr>
      </p:pic>
      <p:pic>
        <p:nvPicPr>
          <p:cNvPr id="43" name="Image 30" descr="preencoded.png"/>
          <p:cNvPicPr>
            <a:picLocks noChangeAspect="1"/>
          </p:cNvPicPr>
          <p:nvPr/>
        </p:nvPicPr>
        <p:blipFill>
          <a:blip r:embed="rId31"/>
          <a:stretch>
            <a:fillRect/>
          </a:stretch>
        </p:blipFill>
        <p:spPr>
          <a:xfrm>
            <a:off x="19321521" y="12360151"/>
            <a:ext cx="24262" cy="34404"/>
          </a:xfrm>
          <a:prstGeom prst="rect">
            <a:avLst/>
          </a:prstGeom>
        </p:spPr>
      </p:pic>
      <p:pic>
        <p:nvPicPr>
          <p:cNvPr id="44" name="Image 31" descr="preencoded.png"/>
          <p:cNvPicPr>
            <a:picLocks noChangeAspect="1"/>
          </p:cNvPicPr>
          <p:nvPr/>
        </p:nvPicPr>
        <p:blipFill>
          <a:blip r:embed="rId32"/>
          <a:stretch>
            <a:fillRect/>
          </a:stretch>
        </p:blipFill>
        <p:spPr>
          <a:xfrm>
            <a:off x="19283118" y="12848406"/>
            <a:ext cx="22203" cy="10939"/>
          </a:xfrm>
          <a:prstGeom prst="rect">
            <a:avLst/>
          </a:prstGeom>
        </p:spPr>
      </p:pic>
      <p:pic>
        <p:nvPicPr>
          <p:cNvPr id="45" name="Image 32" descr="preencoded.png"/>
          <p:cNvPicPr>
            <a:picLocks noChangeAspect="1"/>
          </p:cNvPicPr>
          <p:nvPr/>
        </p:nvPicPr>
        <p:blipFill>
          <a:blip r:embed="rId33"/>
          <a:stretch>
            <a:fillRect/>
          </a:stretch>
        </p:blipFill>
        <p:spPr>
          <a:xfrm>
            <a:off x="19300881" y="12365868"/>
            <a:ext cx="126520" cy="104453"/>
          </a:xfrm>
          <a:prstGeom prst="rect">
            <a:avLst/>
          </a:prstGeom>
        </p:spPr>
      </p:pic>
      <p:pic>
        <p:nvPicPr>
          <p:cNvPr id="46" name="Image 33" descr="preencoded.png"/>
          <p:cNvPicPr>
            <a:picLocks noChangeAspect="1"/>
          </p:cNvPicPr>
          <p:nvPr/>
        </p:nvPicPr>
        <p:blipFill>
          <a:blip r:embed="rId34"/>
          <a:stretch>
            <a:fillRect/>
          </a:stretch>
        </p:blipFill>
        <p:spPr>
          <a:xfrm>
            <a:off x="19193587" y="12383827"/>
            <a:ext cx="158671" cy="456357"/>
          </a:xfrm>
          <a:prstGeom prst="rect">
            <a:avLst/>
          </a:prstGeom>
        </p:spPr>
      </p:pic>
      <p:pic>
        <p:nvPicPr>
          <p:cNvPr id="47" name="Image 34" descr="preencoded.png"/>
          <p:cNvPicPr>
            <a:picLocks noChangeAspect="1"/>
          </p:cNvPicPr>
          <p:nvPr/>
        </p:nvPicPr>
        <p:blipFill>
          <a:blip r:embed="rId35"/>
          <a:stretch>
            <a:fillRect/>
          </a:stretch>
        </p:blipFill>
        <p:spPr>
          <a:xfrm>
            <a:off x="19315493" y="12730609"/>
            <a:ext cx="30042" cy="88292"/>
          </a:xfrm>
          <a:prstGeom prst="rect">
            <a:avLst/>
          </a:prstGeom>
        </p:spPr>
      </p:pic>
      <p:pic>
        <p:nvPicPr>
          <p:cNvPr id="48" name="Image 35" descr="preencoded.png"/>
          <p:cNvPicPr>
            <a:picLocks noChangeAspect="1"/>
          </p:cNvPicPr>
          <p:nvPr/>
        </p:nvPicPr>
        <p:blipFill>
          <a:blip r:embed="rId36"/>
          <a:stretch>
            <a:fillRect/>
          </a:stretch>
        </p:blipFill>
        <p:spPr>
          <a:xfrm>
            <a:off x="19389990" y="12630361"/>
            <a:ext cx="60084" cy="31800"/>
          </a:xfrm>
          <a:prstGeom prst="rect">
            <a:avLst/>
          </a:prstGeom>
        </p:spPr>
      </p:pic>
      <p:pic>
        <p:nvPicPr>
          <p:cNvPr id="49" name="Image 36" descr="preencoded.png"/>
          <p:cNvPicPr>
            <a:picLocks noChangeAspect="1"/>
          </p:cNvPicPr>
          <p:nvPr/>
        </p:nvPicPr>
        <p:blipFill>
          <a:blip r:embed="rId37"/>
          <a:stretch>
            <a:fillRect/>
          </a:stretch>
        </p:blipFill>
        <p:spPr>
          <a:xfrm>
            <a:off x="19685352" y="12380478"/>
            <a:ext cx="130563" cy="98958"/>
          </a:xfrm>
          <a:prstGeom prst="rect">
            <a:avLst/>
          </a:prstGeom>
        </p:spPr>
      </p:pic>
      <p:pic>
        <p:nvPicPr>
          <p:cNvPr id="50" name="Image 37" descr="preencoded.png"/>
          <p:cNvPicPr>
            <a:picLocks noChangeAspect="1"/>
          </p:cNvPicPr>
          <p:nvPr/>
        </p:nvPicPr>
        <p:blipFill>
          <a:blip r:embed="rId18"/>
          <a:stretch>
            <a:fillRect/>
          </a:stretch>
        </p:blipFill>
        <p:spPr>
          <a:xfrm>
            <a:off x="19838069" y="12497792"/>
            <a:ext cx="7418" cy="7553"/>
          </a:xfrm>
          <a:prstGeom prst="rect">
            <a:avLst/>
          </a:prstGeom>
        </p:spPr>
      </p:pic>
      <p:pic>
        <p:nvPicPr>
          <p:cNvPr id="51" name="Image 38" descr="preencoded.png"/>
          <p:cNvPicPr>
            <a:picLocks noChangeAspect="1"/>
          </p:cNvPicPr>
          <p:nvPr/>
        </p:nvPicPr>
        <p:blipFill>
          <a:blip r:embed="rId38"/>
          <a:stretch>
            <a:fillRect/>
          </a:stretch>
        </p:blipFill>
        <p:spPr>
          <a:xfrm>
            <a:off x="19854963" y="12669019"/>
            <a:ext cx="8708" cy="8892"/>
          </a:xfrm>
          <a:prstGeom prst="rect">
            <a:avLst/>
          </a:prstGeom>
        </p:spPr>
      </p:pic>
      <p:pic>
        <p:nvPicPr>
          <p:cNvPr id="52" name="Image 39" descr="preencoded.png"/>
          <p:cNvPicPr>
            <a:picLocks noChangeAspect="1"/>
          </p:cNvPicPr>
          <p:nvPr/>
        </p:nvPicPr>
        <p:blipFill>
          <a:blip r:embed="rId19"/>
          <a:stretch>
            <a:fillRect/>
          </a:stretch>
        </p:blipFill>
        <p:spPr>
          <a:xfrm>
            <a:off x="19787138" y="12783393"/>
            <a:ext cx="8708" cy="8880"/>
          </a:xfrm>
          <a:prstGeom prst="rect">
            <a:avLst/>
          </a:prstGeom>
        </p:spPr>
      </p:pic>
      <p:pic>
        <p:nvPicPr>
          <p:cNvPr id="53" name="Image 40" descr="preencoded.png"/>
          <p:cNvPicPr>
            <a:picLocks noChangeAspect="1"/>
          </p:cNvPicPr>
          <p:nvPr/>
        </p:nvPicPr>
        <p:blipFill>
          <a:blip r:embed="rId39"/>
          <a:stretch>
            <a:fillRect/>
          </a:stretch>
        </p:blipFill>
        <p:spPr>
          <a:xfrm>
            <a:off x="19808597" y="12792894"/>
            <a:ext cx="8732" cy="8880"/>
          </a:xfrm>
          <a:prstGeom prst="rect">
            <a:avLst/>
          </a:prstGeom>
        </p:spPr>
      </p:pic>
      <p:pic>
        <p:nvPicPr>
          <p:cNvPr id="54" name="Image 41" descr="preencoded.png"/>
          <p:cNvPicPr>
            <a:picLocks noChangeAspect="1"/>
          </p:cNvPicPr>
          <p:nvPr/>
        </p:nvPicPr>
        <p:blipFill>
          <a:blip r:embed="rId18"/>
          <a:stretch>
            <a:fillRect/>
          </a:stretch>
        </p:blipFill>
        <p:spPr>
          <a:xfrm>
            <a:off x="19812219" y="12478134"/>
            <a:ext cx="7393" cy="7541"/>
          </a:xfrm>
          <a:prstGeom prst="rect">
            <a:avLst/>
          </a:prstGeom>
        </p:spPr>
      </p:pic>
      <p:pic>
        <p:nvPicPr>
          <p:cNvPr id="55" name="Image 42" descr="preencoded.png"/>
          <p:cNvPicPr>
            <a:picLocks noChangeAspect="1"/>
          </p:cNvPicPr>
          <p:nvPr/>
        </p:nvPicPr>
        <p:blipFill>
          <a:blip r:embed="rId40"/>
          <a:stretch>
            <a:fillRect/>
          </a:stretch>
        </p:blipFill>
        <p:spPr>
          <a:xfrm>
            <a:off x="19449405" y="12447042"/>
            <a:ext cx="175341" cy="55786"/>
          </a:xfrm>
          <a:prstGeom prst="rect">
            <a:avLst/>
          </a:prstGeom>
        </p:spPr>
      </p:pic>
      <p:pic>
        <p:nvPicPr>
          <p:cNvPr id="56" name="Image 43" descr="preencoded.png"/>
          <p:cNvPicPr>
            <a:picLocks noChangeAspect="1"/>
          </p:cNvPicPr>
          <p:nvPr/>
        </p:nvPicPr>
        <p:blipFill>
          <a:blip r:embed="rId38"/>
          <a:stretch>
            <a:fillRect/>
          </a:stretch>
        </p:blipFill>
        <p:spPr>
          <a:xfrm>
            <a:off x="19434520" y="12889371"/>
            <a:ext cx="8732" cy="8892"/>
          </a:xfrm>
          <a:prstGeom prst="rect">
            <a:avLst/>
          </a:prstGeom>
        </p:spPr>
      </p:pic>
      <p:pic>
        <p:nvPicPr>
          <p:cNvPr id="57" name="Image 44" descr="preencoded.png"/>
          <p:cNvPicPr>
            <a:picLocks noChangeAspect="1"/>
          </p:cNvPicPr>
          <p:nvPr/>
        </p:nvPicPr>
        <p:blipFill>
          <a:blip r:embed="rId38"/>
          <a:stretch>
            <a:fillRect/>
          </a:stretch>
        </p:blipFill>
        <p:spPr>
          <a:xfrm>
            <a:off x="19444468" y="12914015"/>
            <a:ext cx="8732" cy="8880"/>
          </a:xfrm>
          <a:prstGeom prst="rect">
            <a:avLst/>
          </a:prstGeom>
        </p:spPr>
      </p:pic>
      <p:pic>
        <p:nvPicPr>
          <p:cNvPr id="58" name="Image 45" descr="preencoded.png"/>
          <p:cNvPicPr>
            <a:picLocks noChangeAspect="1"/>
          </p:cNvPicPr>
          <p:nvPr/>
        </p:nvPicPr>
        <p:blipFill>
          <a:blip r:embed="rId16"/>
          <a:stretch>
            <a:fillRect/>
          </a:stretch>
        </p:blipFill>
        <p:spPr>
          <a:xfrm>
            <a:off x="19533479" y="12953740"/>
            <a:ext cx="0" cy="12"/>
          </a:xfrm>
          <a:prstGeom prst="rect">
            <a:avLst/>
          </a:prstGeom>
        </p:spPr>
      </p:pic>
      <p:pic>
        <p:nvPicPr>
          <p:cNvPr id="59" name="Image 46" descr="preencoded.png"/>
          <p:cNvPicPr>
            <a:picLocks noChangeAspect="1"/>
          </p:cNvPicPr>
          <p:nvPr/>
        </p:nvPicPr>
        <p:blipFill>
          <a:blip r:embed="rId41"/>
          <a:stretch>
            <a:fillRect/>
          </a:stretch>
        </p:blipFill>
        <p:spPr>
          <a:xfrm>
            <a:off x="19691331" y="12790128"/>
            <a:ext cx="8856" cy="7677"/>
          </a:xfrm>
          <a:prstGeom prst="rect">
            <a:avLst/>
          </a:prstGeom>
        </p:spPr>
      </p:pic>
      <p:pic>
        <p:nvPicPr>
          <p:cNvPr id="60" name="Image 47" descr="preencoded.png"/>
          <p:cNvPicPr>
            <a:picLocks noChangeAspect="1"/>
          </p:cNvPicPr>
          <p:nvPr/>
        </p:nvPicPr>
        <p:blipFill>
          <a:blip r:embed="rId42"/>
          <a:stretch>
            <a:fillRect/>
          </a:stretch>
        </p:blipFill>
        <p:spPr>
          <a:xfrm>
            <a:off x="19672154" y="12827918"/>
            <a:ext cx="28107" cy="24767"/>
          </a:xfrm>
          <a:prstGeom prst="rect">
            <a:avLst/>
          </a:prstGeom>
        </p:spPr>
      </p:pic>
      <p:pic>
        <p:nvPicPr>
          <p:cNvPr id="61" name="Image 48" descr="preencoded.png"/>
          <p:cNvPicPr>
            <a:picLocks noChangeAspect="1"/>
          </p:cNvPicPr>
          <p:nvPr/>
        </p:nvPicPr>
        <p:blipFill>
          <a:blip r:embed="rId43"/>
          <a:stretch>
            <a:fillRect/>
          </a:stretch>
        </p:blipFill>
        <p:spPr>
          <a:xfrm>
            <a:off x="19731197" y="12775481"/>
            <a:ext cx="15232" cy="36971"/>
          </a:xfrm>
          <a:prstGeom prst="rect">
            <a:avLst/>
          </a:prstGeom>
        </p:spPr>
      </p:pic>
      <p:pic>
        <p:nvPicPr>
          <p:cNvPr id="62" name="Image 49" descr="preencoded.png"/>
          <p:cNvPicPr>
            <a:picLocks noChangeAspect="1"/>
          </p:cNvPicPr>
          <p:nvPr/>
        </p:nvPicPr>
        <p:blipFill>
          <a:blip r:embed="rId44"/>
          <a:stretch>
            <a:fillRect/>
          </a:stretch>
        </p:blipFill>
        <p:spPr>
          <a:xfrm>
            <a:off x="19377363" y="12736153"/>
            <a:ext cx="51551" cy="54831"/>
          </a:xfrm>
          <a:prstGeom prst="rect">
            <a:avLst/>
          </a:prstGeom>
        </p:spPr>
      </p:pic>
      <p:pic>
        <p:nvPicPr>
          <p:cNvPr id="63" name="Image 50" descr="preencoded.png"/>
          <p:cNvPicPr>
            <a:picLocks noChangeAspect="1"/>
          </p:cNvPicPr>
          <p:nvPr/>
        </p:nvPicPr>
        <p:blipFill>
          <a:blip r:embed="rId45"/>
          <a:stretch>
            <a:fillRect/>
          </a:stretch>
        </p:blipFill>
        <p:spPr>
          <a:xfrm>
            <a:off x="19420107" y="12715677"/>
            <a:ext cx="32647" cy="30510"/>
          </a:xfrm>
          <a:prstGeom prst="rect">
            <a:avLst/>
          </a:prstGeom>
        </p:spPr>
      </p:pic>
      <p:pic>
        <p:nvPicPr>
          <p:cNvPr id="64" name="Image 51" descr="preencoded.png"/>
          <p:cNvPicPr>
            <a:picLocks noChangeAspect="1"/>
          </p:cNvPicPr>
          <p:nvPr/>
        </p:nvPicPr>
        <p:blipFill>
          <a:blip r:embed="rId46"/>
          <a:stretch>
            <a:fillRect/>
          </a:stretch>
        </p:blipFill>
        <p:spPr>
          <a:xfrm>
            <a:off x="19430626" y="12660052"/>
            <a:ext cx="44728" cy="60585"/>
          </a:xfrm>
          <a:prstGeom prst="rect">
            <a:avLst/>
          </a:prstGeom>
        </p:spPr>
      </p:pic>
      <p:pic>
        <p:nvPicPr>
          <p:cNvPr id="65" name="Image 52" descr="preencoded.png"/>
          <p:cNvPicPr>
            <a:picLocks noChangeAspect="1"/>
          </p:cNvPicPr>
          <p:nvPr/>
        </p:nvPicPr>
        <p:blipFill>
          <a:blip r:embed="rId47"/>
          <a:stretch>
            <a:fillRect/>
          </a:stretch>
        </p:blipFill>
        <p:spPr>
          <a:xfrm>
            <a:off x="19404950" y="12840246"/>
            <a:ext cx="54304" cy="35074"/>
          </a:xfrm>
          <a:prstGeom prst="rect">
            <a:avLst/>
          </a:prstGeom>
        </p:spPr>
      </p:pic>
      <p:pic>
        <p:nvPicPr>
          <p:cNvPr id="66" name="Image 53" descr="preencoded.png"/>
          <p:cNvPicPr>
            <a:picLocks noChangeAspect="1"/>
          </p:cNvPicPr>
          <p:nvPr/>
        </p:nvPicPr>
        <p:blipFill>
          <a:blip r:embed="rId48"/>
          <a:stretch>
            <a:fillRect/>
          </a:stretch>
        </p:blipFill>
        <p:spPr>
          <a:xfrm>
            <a:off x="19599467" y="12642813"/>
            <a:ext cx="5160" cy="6263"/>
          </a:xfrm>
          <a:prstGeom prst="rect">
            <a:avLst/>
          </a:prstGeom>
        </p:spPr>
      </p:pic>
      <p:pic>
        <p:nvPicPr>
          <p:cNvPr id="67" name="Image 54" descr="preencoded.png"/>
          <p:cNvPicPr>
            <a:picLocks noChangeAspect="1"/>
          </p:cNvPicPr>
          <p:nvPr/>
        </p:nvPicPr>
        <p:blipFill>
          <a:blip r:embed="rId49"/>
          <a:stretch>
            <a:fillRect/>
          </a:stretch>
        </p:blipFill>
        <p:spPr>
          <a:xfrm>
            <a:off x="19543972" y="12646447"/>
            <a:ext cx="10246" cy="15342"/>
          </a:xfrm>
          <a:prstGeom prst="rect">
            <a:avLst/>
          </a:prstGeom>
        </p:spPr>
      </p:pic>
      <p:pic>
        <p:nvPicPr>
          <p:cNvPr id="68" name="Image 55" descr="preencoded.png"/>
          <p:cNvPicPr>
            <a:picLocks noChangeAspect="1"/>
          </p:cNvPicPr>
          <p:nvPr/>
        </p:nvPicPr>
        <p:blipFill>
          <a:blip r:embed="rId50"/>
          <a:stretch>
            <a:fillRect/>
          </a:stretch>
        </p:blipFill>
        <p:spPr>
          <a:xfrm>
            <a:off x="19600857" y="12651693"/>
            <a:ext cx="6574" cy="7317"/>
          </a:xfrm>
          <a:prstGeom prst="rect">
            <a:avLst/>
          </a:prstGeom>
        </p:spPr>
      </p:pic>
      <p:pic>
        <p:nvPicPr>
          <p:cNvPr id="69" name="Image 56" descr="preencoded.png"/>
          <p:cNvPicPr>
            <a:picLocks noChangeAspect="1"/>
          </p:cNvPicPr>
          <p:nvPr/>
        </p:nvPicPr>
        <p:blipFill>
          <a:blip r:embed="rId51"/>
          <a:stretch>
            <a:fillRect/>
          </a:stretch>
        </p:blipFill>
        <p:spPr>
          <a:xfrm>
            <a:off x="19626533" y="12607131"/>
            <a:ext cx="5755" cy="7193"/>
          </a:xfrm>
          <a:prstGeom prst="rect">
            <a:avLst/>
          </a:prstGeom>
        </p:spPr>
      </p:pic>
      <p:pic>
        <p:nvPicPr>
          <p:cNvPr id="70" name="Image 57" descr="preencoded.png"/>
          <p:cNvPicPr>
            <a:picLocks noChangeAspect="1"/>
          </p:cNvPicPr>
          <p:nvPr/>
        </p:nvPicPr>
        <p:blipFill>
          <a:blip r:embed="rId52"/>
          <a:stretch>
            <a:fillRect/>
          </a:stretch>
        </p:blipFill>
        <p:spPr>
          <a:xfrm>
            <a:off x="19559180" y="12570879"/>
            <a:ext cx="11957" cy="15379"/>
          </a:xfrm>
          <a:prstGeom prst="rect">
            <a:avLst/>
          </a:prstGeom>
        </p:spPr>
      </p:pic>
      <p:pic>
        <p:nvPicPr>
          <p:cNvPr id="71" name="Image 58" descr="preencoded.png"/>
          <p:cNvPicPr>
            <a:picLocks noChangeAspect="1"/>
          </p:cNvPicPr>
          <p:nvPr/>
        </p:nvPicPr>
        <p:blipFill>
          <a:blip r:embed="rId53"/>
          <a:stretch>
            <a:fillRect/>
          </a:stretch>
        </p:blipFill>
        <p:spPr>
          <a:xfrm>
            <a:off x="19612070" y="12615937"/>
            <a:ext cx="6773" cy="7293"/>
          </a:xfrm>
          <a:prstGeom prst="rect">
            <a:avLst/>
          </a:prstGeom>
        </p:spPr>
      </p:pic>
      <p:pic>
        <p:nvPicPr>
          <p:cNvPr id="72" name="Image 59" descr="preencoded.png"/>
          <p:cNvPicPr>
            <a:picLocks noChangeAspect="1"/>
          </p:cNvPicPr>
          <p:nvPr/>
        </p:nvPicPr>
        <p:blipFill>
          <a:blip r:embed="rId54"/>
          <a:stretch>
            <a:fillRect/>
          </a:stretch>
        </p:blipFill>
        <p:spPr>
          <a:xfrm>
            <a:off x="19417924" y="12452610"/>
            <a:ext cx="253808" cy="267382"/>
          </a:xfrm>
          <a:prstGeom prst="rect">
            <a:avLst/>
          </a:prstGeom>
        </p:spPr>
      </p:pic>
      <p:pic>
        <p:nvPicPr>
          <p:cNvPr id="73" name="Image 60" descr="preencoded.png"/>
          <p:cNvPicPr>
            <a:picLocks noChangeAspect="1"/>
          </p:cNvPicPr>
          <p:nvPr/>
        </p:nvPicPr>
        <p:blipFill>
          <a:blip r:embed="rId55"/>
          <a:stretch>
            <a:fillRect/>
          </a:stretch>
        </p:blipFill>
        <p:spPr>
          <a:xfrm>
            <a:off x="19526061" y="12612067"/>
            <a:ext cx="5830" cy="7466"/>
          </a:xfrm>
          <a:prstGeom prst="rect">
            <a:avLst/>
          </a:prstGeom>
        </p:spPr>
      </p:pic>
      <p:pic>
        <p:nvPicPr>
          <p:cNvPr id="74" name="Image 61" descr="preencoded.png"/>
          <p:cNvPicPr>
            <a:picLocks noChangeAspect="1"/>
          </p:cNvPicPr>
          <p:nvPr/>
        </p:nvPicPr>
        <p:blipFill>
          <a:blip r:embed="rId56"/>
          <a:stretch>
            <a:fillRect/>
          </a:stretch>
        </p:blipFill>
        <p:spPr>
          <a:xfrm>
            <a:off x="19509440" y="12535880"/>
            <a:ext cx="6078" cy="6610"/>
          </a:xfrm>
          <a:prstGeom prst="rect">
            <a:avLst/>
          </a:prstGeom>
        </p:spPr>
      </p:pic>
      <p:pic>
        <p:nvPicPr>
          <p:cNvPr id="75" name="Image 62" descr="preencoded.png"/>
          <p:cNvPicPr>
            <a:picLocks noChangeAspect="1"/>
          </p:cNvPicPr>
          <p:nvPr/>
        </p:nvPicPr>
        <p:blipFill>
          <a:blip r:embed="rId57"/>
          <a:stretch>
            <a:fillRect/>
          </a:stretch>
        </p:blipFill>
        <p:spPr>
          <a:xfrm>
            <a:off x="19512839" y="12544103"/>
            <a:ext cx="7318" cy="7280"/>
          </a:xfrm>
          <a:prstGeom prst="rect">
            <a:avLst/>
          </a:prstGeom>
        </p:spPr>
      </p:pic>
      <p:pic>
        <p:nvPicPr>
          <p:cNvPr id="76" name="Image 63" descr="preencoded.png"/>
          <p:cNvPicPr>
            <a:picLocks noChangeAspect="1"/>
          </p:cNvPicPr>
          <p:nvPr/>
        </p:nvPicPr>
        <p:blipFill>
          <a:blip r:embed="rId51"/>
          <a:stretch>
            <a:fillRect/>
          </a:stretch>
        </p:blipFill>
        <p:spPr>
          <a:xfrm>
            <a:off x="19609589" y="12607702"/>
            <a:ext cx="5607" cy="6598"/>
          </a:xfrm>
          <a:prstGeom prst="rect">
            <a:avLst/>
          </a:prstGeom>
        </p:spPr>
      </p:pic>
      <p:pic>
        <p:nvPicPr>
          <p:cNvPr id="77" name="Image 64" descr="preencoded.png"/>
          <p:cNvPicPr>
            <a:picLocks noChangeAspect="1"/>
          </p:cNvPicPr>
          <p:nvPr/>
        </p:nvPicPr>
        <p:blipFill>
          <a:blip r:embed="rId58"/>
          <a:stretch>
            <a:fillRect/>
          </a:stretch>
        </p:blipFill>
        <p:spPr>
          <a:xfrm>
            <a:off x="19598004" y="12531998"/>
            <a:ext cx="11734" cy="15416"/>
          </a:xfrm>
          <a:prstGeom prst="rect">
            <a:avLst/>
          </a:prstGeom>
        </p:spPr>
      </p:pic>
      <p:pic>
        <p:nvPicPr>
          <p:cNvPr id="78" name="Image 65" descr="preencoded.png"/>
          <p:cNvPicPr>
            <a:picLocks noChangeAspect="1"/>
          </p:cNvPicPr>
          <p:nvPr/>
        </p:nvPicPr>
        <p:blipFill>
          <a:blip r:embed="rId59"/>
          <a:stretch>
            <a:fillRect/>
          </a:stretch>
        </p:blipFill>
        <p:spPr>
          <a:xfrm>
            <a:off x="19580812" y="12535185"/>
            <a:ext cx="4689" cy="6449"/>
          </a:xfrm>
          <a:prstGeom prst="rect">
            <a:avLst/>
          </a:prstGeom>
        </p:spPr>
      </p:pic>
      <p:pic>
        <p:nvPicPr>
          <p:cNvPr id="79" name="Image 66" descr="preencoded.png"/>
          <p:cNvPicPr>
            <a:picLocks noChangeAspect="1"/>
          </p:cNvPicPr>
          <p:nvPr/>
        </p:nvPicPr>
        <p:blipFill>
          <a:blip r:embed="rId60"/>
          <a:stretch>
            <a:fillRect/>
          </a:stretch>
        </p:blipFill>
        <p:spPr>
          <a:xfrm>
            <a:off x="19542310" y="12533883"/>
            <a:ext cx="6177" cy="7255"/>
          </a:xfrm>
          <a:prstGeom prst="rect">
            <a:avLst/>
          </a:prstGeom>
        </p:spPr>
      </p:pic>
      <p:pic>
        <p:nvPicPr>
          <p:cNvPr id="80" name="Image 67" descr="preencoded.png"/>
          <p:cNvPicPr>
            <a:picLocks noChangeAspect="1"/>
          </p:cNvPicPr>
          <p:nvPr/>
        </p:nvPicPr>
        <p:blipFill>
          <a:blip r:embed="rId61"/>
          <a:stretch>
            <a:fillRect/>
          </a:stretch>
        </p:blipFill>
        <p:spPr>
          <a:xfrm>
            <a:off x="19439184" y="12713022"/>
            <a:ext cx="165567" cy="146372"/>
          </a:xfrm>
          <a:prstGeom prst="rect">
            <a:avLst/>
          </a:prstGeom>
        </p:spPr>
      </p:pic>
      <p:pic>
        <p:nvPicPr>
          <p:cNvPr id="81" name="Image 68" descr="preencoded.png"/>
          <p:cNvPicPr>
            <a:picLocks noChangeAspect="1"/>
          </p:cNvPicPr>
          <p:nvPr/>
        </p:nvPicPr>
        <p:blipFill>
          <a:blip r:embed="rId62"/>
          <a:stretch>
            <a:fillRect/>
          </a:stretch>
        </p:blipFill>
        <p:spPr>
          <a:xfrm>
            <a:off x="19288700" y="12780690"/>
            <a:ext cx="99330" cy="128129"/>
          </a:xfrm>
          <a:prstGeom prst="rect">
            <a:avLst/>
          </a:prstGeom>
        </p:spPr>
      </p:pic>
      <p:pic>
        <p:nvPicPr>
          <p:cNvPr id="82" name="Image 69" descr="preencoded.png"/>
          <p:cNvPicPr>
            <a:picLocks noChangeAspect="1"/>
          </p:cNvPicPr>
          <p:nvPr/>
        </p:nvPicPr>
        <p:blipFill>
          <a:blip r:embed="rId63"/>
          <a:stretch>
            <a:fillRect/>
          </a:stretch>
        </p:blipFill>
        <p:spPr>
          <a:xfrm>
            <a:off x="19427946" y="12857485"/>
            <a:ext cx="11288" cy="12750"/>
          </a:xfrm>
          <a:prstGeom prst="rect">
            <a:avLst/>
          </a:prstGeom>
        </p:spPr>
      </p:pic>
      <p:pic>
        <p:nvPicPr>
          <p:cNvPr id="83" name="Image 70" descr="preencoded.png"/>
          <p:cNvPicPr>
            <a:picLocks noChangeAspect="1"/>
          </p:cNvPicPr>
          <p:nvPr/>
        </p:nvPicPr>
        <p:blipFill>
          <a:blip r:embed="rId64"/>
          <a:stretch>
            <a:fillRect/>
          </a:stretch>
        </p:blipFill>
        <p:spPr>
          <a:xfrm>
            <a:off x="19413012" y="12872752"/>
            <a:ext cx="14612" cy="12390"/>
          </a:xfrm>
          <a:prstGeom prst="rect">
            <a:avLst/>
          </a:prstGeom>
        </p:spPr>
      </p:pic>
      <p:pic>
        <p:nvPicPr>
          <p:cNvPr id="84" name="Image 71" descr="preencoded.png"/>
          <p:cNvPicPr>
            <a:picLocks noChangeAspect="1"/>
          </p:cNvPicPr>
          <p:nvPr/>
        </p:nvPicPr>
        <p:blipFill>
          <a:blip r:embed="rId65"/>
          <a:stretch>
            <a:fillRect/>
          </a:stretch>
        </p:blipFill>
        <p:spPr>
          <a:xfrm>
            <a:off x="19418098" y="12867456"/>
            <a:ext cx="14637" cy="12688"/>
          </a:xfrm>
          <a:prstGeom prst="rect">
            <a:avLst/>
          </a:prstGeom>
        </p:spPr>
      </p:pic>
      <p:pic>
        <p:nvPicPr>
          <p:cNvPr id="85" name="Image 72" descr="preencoded.png"/>
          <p:cNvPicPr>
            <a:picLocks noChangeAspect="1"/>
          </p:cNvPicPr>
          <p:nvPr/>
        </p:nvPicPr>
        <p:blipFill>
          <a:blip r:embed="rId66"/>
          <a:stretch>
            <a:fillRect/>
          </a:stretch>
        </p:blipFill>
        <p:spPr>
          <a:xfrm>
            <a:off x="19422886" y="12862185"/>
            <a:ext cx="14587" cy="12836"/>
          </a:xfrm>
          <a:prstGeom prst="rect">
            <a:avLst/>
          </a:prstGeom>
        </p:spPr>
      </p:pic>
      <p:pic>
        <p:nvPicPr>
          <p:cNvPr id="86" name="Image 73" descr="preencoded.png"/>
          <p:cNvPicPr>
            <a:picLocks noChangeAspect="1"/>
          </p:cNvPicPr>
          <p:nvPr/>
        </p:nvPicPr>
        <p:blipFill>
          <a:blip r:embed="rId67"/>
          <a:stretch>
            <a:fillRect/>
          </a:stretch>
        </p:blipFill>
        <p:spPr>
          <a:xfrm>
            <a:off x="19414649" y="12710579"/>
            <a:ext cx="24907" cy="24197"/>
          </a:xfrm>
          <a:prstGeom prst="rect">
            <a:avLst/>
          </a:prstGeom>
        </p:spPr>
      </p:pic>
      <p:pic>
        <p:nvPicPr>
          <p:cNvPr id="87" name="Image 74" descr="preencoded.png"/>
          <p:cNvPicPr>
            <a:picLocks noChangeAspect="1"/>
          </p:cNvPicPr>
          <p:nvPr/>
        </p:nvPicPr>
        <p:blipFill>
          <a:blip r:embed="rId68"/>
          <a:stretch>
            <a:fillRect/>
          </a:stretch>
        </p:blipFill>
        <p:spPr>
          <a:xfrm>
            <a:off x="19444667" y="12675778"/>
            <a:ext cx="29571" cy="35371"/>
          </a:xfrm>
          <a:prstGeom prst="rect">
            <a:avLst/>
          </a:prstGeom>
        </p:spPr>
      </p:pic>
      <p:pic>
        <p:nvPicPr>
          <p:cNvPr id="88" name="Image 75" descr="preencoded.png"/>
          <p:cNvPicPr>
            <a:picLocks noChangeAspect="1"/>
          </p:cNvPicPr>
          <p:nvPr/>
        </p:nvPicPr>
        <p:blipFill>
          <a:blip r:embed="rId69"/>
          <a:stretch>
            <a:fillRect/>
          </a:stretch>
        </p:blipFill>
        <p:spPr>
          <a:xfrm>
            <a:off x="19382970" y="12731700"/>
            <a:ext cx="33292" cy="38298"/>
          </a:xfrm>
          <a:prstGeom prst="rect">
            <a:avLst/>
          </a:prstGeom>
        </p:spPr>
      </p:pic>
      <p:pic>
        <p:nvPicPr>
          <p:cNvPr id="89" name="Image 76" descr="preencoded.png"/>
          <p:cNvPicPr>
            <a:picLocks noChangeAspect="1"/>
          </p:cNvPicPr>
          <p:nvPr/>
        </p:nvPicPr>
        <p:blipFill>
          <a:blip r:embed="rId70"/>
          <a:stretch>
            <a:fillRect/>
          </a:stretch>
        </p:blipFill>
        <p:spPr>
          <a:xfrm>
            <a:off x="19455582" y="12673682"/>
            <a:ext cx="20020" cy="18752"/>
          </a:xfrm>
          <a:prstGeom prst="rect">
            <a:avLst/>
          </a:prstGeom>
        </p:spPr>
      </p:pic>
      <p:pic>
        <p:nvPicPr>
          <p:cNvPr id="90" name="Image 77" descr="preencoded.png"/>
          <p:cNvPicPr>
            <a:picLocks noChangeAspect="1"/>
          </p:cNvPicPr>
          <p:nvPr/>
        </p:nvPicPr>
        <p:blipFill>
          <a:blip r:embed="rId71"/>
          <a:stretch>
            <a:fillRect/>
          </a:stretch>
        </p:blipFill>
        <p:spPr>
          <a:xfrm>
            <a:off x="19460221" y="12657534"/>
            <a:ext cx="23791" cy="52871"/>
          </a:xfrm>
          <a:prstGeom prst="rect">
            <a:avLst/>
          </a:prstGeom>
        </p:spPr>
      </p:pic>
      <p:pic>
        <p:nvPicPr>
          <p:cNvPr id="91" name="Image 78" descr="preencoded.png"/>
          <p:cNvPicPr>
            <a:picLocks noChangeAspect="1"/>
          </p:cNvPicPr>
          <p:nvPr/>
        </p:nvPicPr>
        <p:blipFill>
          <a:blip r:embed="rId72"/>
          <a:stretch>
            <a:fillRect/>
          </a:stretch>
        </p:blipFill>
        <p:spPr>
          <a:xfrm>
            <a:off x="19676620" y="12889086"/>
            <a:ext cx="14587" cy="11373"/>
          </a:xfrm>
          <a:prstGeom prst="rect">
            <a:avLst/>
          </a:prstGeom>
        </p:spPr>
      </p:pic>
      <p:pic>
        <p:nvPicPr>
          <p:cNvPr id="92" name="Image 79" descr="preencoded.png"/>
          <p:cNvPicPr>
            <a:picLocks noChangeAspect="1"/>
          </p:cNvPicPr>
          <p:nvPr/>
        </p:nvPicPr>
        <p:blipFill>
          <a:blip r:embed="rId73"/>
          <a:stretch>
            <a:fillRect/>
          </a:stretch>
        </p:blipFill>
        <p:spPr>
          <a:xfrm>
            <a:off x="19666647" y="12878110"/>
            <a:ext cx="14984" cy="12167"/>
          </a:xfrm>
          <a:prstGeom prst="rect">
            <a:avLst/>
          </a:prstGeom>
        </p:spPr>
      </p:pic>
      <p:pic>
        <p:nvPicPr>
          <p:cNvPr id="93" name="Image 80" descr="preencoded.png"/>
          <p:cNvPicPr>
            <a:picLocks noChangeAspect="1"/>
          </p:cNvPicPr>
          <p:nvPr/>
        </p:nvPicPr>
        <p:blipFill>
          <a:blip r:embed="rId74"/>
          <a:stretch>
            <a:fillRect/>
          </a:stretch>
        </p:blipFill>
        <p:spPr>
          <a:xfrm>
            <a:off x="19662206" y="12872554"/>
            <a:ext cx="14934" cy="12353"/>
          </a:xfrm>
          <a:prstGeom prst="rect">
            <a:avLst/>
          </a:prstGeom>
        </p:spPr>
      </p:pic>
      <p:pic>
        <p:nvPicPr>
          <p:cNvPr id="94" name="Image 81" descr="preencoded.png"/>
          <p:cNvPicPr>
            <a:picLocks noChangeAspect="1"/>
          </p:cNvPicPr>
          <p:nvPr/>
        </p:nvPicPr>
        <p:blipFill>
          <a:blip r:embed="rId75"/>
          <a:stretch>
            <a:fillRect/>
          </a:stretch>
        </p:blipFill>
        <p:spPr>
          <a:xfrm>
            <a:off x="19671410" y="12883741"/>
            <a:ext cx="14934" cy="11869"/>
          </a:xfrm>
          <a:prstGeom prst="rect">
            <a:avLst/>
          </a:prstGeom>
        </p:spPr>
      </p:pic>
      <p:pic>
        <p:nvPicPr>
          <p:cNvPr id="95" name="Image 82" descr="preencoded.png"/>
          <p:cNvPicPr>
            <a:picLocks noChangeAspect="1"/>
          </p:cNvPicPr>
          <p:nvPr/>
        </p:nvPicPr>
        <p:blipFill>
          <a:blip r:embed="rId76"/>
          <a:stretch>
            <a:fillRect/>
          </a:stretch>
        </p:blipFill>
        <p:spPr>
          <a:xfrm>
            <a:off x="19407852" y="12877850"/>
            <a:ext cx="14289" cy="11832"/>
          </a:xfrm>
          <a:prstGeom prst="rect">
            <a:avLst/>
          </a:prstGeom>
        </p:spPr>
      </p:pic>
      <p:pic>
        <p:nvPicPr>
          <p:cNvPr id="96" name="Image 83" descr="preencoded.png"/>
          <p:cNvPicPr>
            <a:picLocks noChangeAspect="1"/>
          </p:cNvPicPr>
          <p:nvPr/>
        </p:nvPicPr>
        <p:blipFill>
          <a:blip r:embed="rId77"/>
          <a:stretch>
            <a:fillRect/>
          </a:stretch>
        </p:blipFill>
        <p:spPr>
          <a:xfrm>
            <a:off x="19660544" y="12867680"/>
            <a:ext cx="11809" cy="12142"/>
          </a:xfrm>
          <a:prstGeom prst="rect">
            <a:avLst/>
          </a:prstGeom>
        </p:spPr>
      </p:pic>
      <p:pic>
        <p:nvPicPr>
          <p:cNvPr id="97" name="Image 84" descr="preencoded.png"/>
          <p:cNvPicPr>
            <a:picLocks noChangeAspect="1"/>
          </p:cNvPicPr>
          <p:nvPr/>
        </p:nvPicPr>
        <p:blipFill>
          <a:blip r:embed="rId78"/>
          <a:stretch>
            <a:fillRect/>
          </a:stretch>
        </p:blipFill>
        <p:spPr>
          <a:xfrm>
            <a:off x="19648413" y="12851023"/>
            <a:ext cx="47234" cy="33275"/>
          </a:xfrm>
          <a:prstGeom prst="rect">
            <a:avLst/>
          </a:prstGeom>
        </p:spPr>
      </p:pic>
      <p:pic>
        <p:nvPicPr>
          <p:cNvPr id="98" name="Image 85" descr="preencoded.png"/>
          <p:cNvPicPr>
            <a:picLocks noChangeAspect="1"/>
          </p:cNvPicPr>
          <p:nvPr/>
        </p:nvPicPr>
        <p:blipFill>
          <a:blip r:embed="rId79"/>
          <a:stretch>
            <a:fillRect/>
          </a:stretch>
        </p:blipFill>
        <p:spPr>
          <a:xfrm>
            <a:off x="19687609" y="12879834"/>
            <a:ext cx="21707" cy="30646"/>
          </a:xfrm>
          <a:prstGeom prst="rect">
            <a:avLst/>
          </a:prstGeom>
        </p:spPr>
      </p:pic>
      <p:pic>
        <p:nvPicPr>
          <p:cNvPr id="99" name="Image 86" descr="preencoded.png"/>
          <p:cNvPicPr>
            <a:picLocks noChangeAspect="1"/>
          </p:cNvPicPr>
          <p:nvPr/>
        </p:nvPicPr>
        <p:blipFill>
          <a:blip r:embed="rId80"/>
          <a:stretch>
            <a:fillRect/>
          </a:stretch>
        </p:blipFill>
        <p:spPr>
          <a:xfrm>
            <a:off x="19708175" y="12787784"/>
            <a:ext cx="95312" cy="130845"/>
          </a:xfrm>
          <a:prstGeom prst="rect">
            <a:avLst/>
          </a:prstGeom>
        </p:spPr>
      </p:pic>
      <p:pic>
        <p:nvPicPr>
          <p:cNvPr id="100" name="Image 87" descr="preencoded.png"/>
          <p:cNvPicPr>
            <a:picLocks noChangeAspect="1"/>
          </p:cNvPicPr>
          <p:nvPr/>
        </p:nvPicPr>
        <p:blipFill>
          <a:blip r:embed="rId81"/>
          <a:stretch>
            <a:fillRect/>
          </a:stretch>
        </p:blipFill>
        <p:spPr>
          <a:xfrm>
            <a:off x="19650993" y="12717326"/>
            <a:ext cx="7814" cy="16123"/>
          </a:xfrm>
          <a:prstGeom prst="rect">
            <a:avLst/>
          </a:prstGeom>
        </p:spPr>
      </p:pic>
      <p:pic>
        <p:nvPicPr>
          <p:cNvPr id="101" name="Image 88" descr="preencoded.png"/>
          <p:cNvPicPr>
            <a:picLocks noChangeAspect="1"/>
          </p:cNvPicPr>
          <p:nvPr/>
        </p:nvPicPr>
        <p:blipFill>
          <a:blip r:embed="rId82"/>
          <a:stretch>
            <a:fillRect/>
          </a:stretch>
        </p:blipFill>
        <p:spPr>
          <a:xfrm>
            <a:off x="19695746" y="12764033"/>
            <a:ext cx="23716" cy="33362"/>
          </a:xfrm>
          <a:prstGeom prst="rect">
            <a:avLst/>
          </a:prstGeom>
        </p:spPr>
      </p:pic>
      <p:pic>
        <p:nvPicPr>
          <p:cNvPr id="102" name="Image 89" descr="preencoded.png"/>
          <p:cNvPicPr>
            <a:picLocks noChangeAspect="1"/>
          </p:cNvPicPr>
          <p:nvPr/>
        </p:nvPicPr>
        <p:blipFill>
          <a:blip r:embed="rId83"/>
          <a:stretch>
            <a:fillRect/>
          </a:stretch>
        </p:blipFill>
        <p:spPr>
          <a:xfrm>
            <a:off x="19664216" y="12733908"/>
            <a:ext cx="6450" cy="13829"/>
          </a:xfrm>
          <a:prstGeom prst="rect">
            <a:avLst/>
          </a:prstGeom>
        </p:spPr>
      </p:pic>
      <p:pic>
        <p:nvPicPr>
          <p:cNvPr id="103" name="Image 90" descr="preencoded.png"/>
          <p:cNvPicPr>
            <a:picLocks noChangeAspect="1"/>
          </p:cNvPicPr>
          <p:nvPr/>
        </p:nvPicPr>
        <p:blipFill>
          <a:blip r:embed="rId84"/>
          <a:stretch>
            <a:fillRect/>
          </a:stretch>
        </p:blipFill>
        <p:spPr>
          <a:xfrm>
            <a:off x="19635166" y="12711050"/>
            <a:ext cx="10717" cy="8173"/>
          </a:xfrm>
          <a:prstGeom prst="rect">
            <a:avLst/>
          </a:prstGeom>
        </p:spPr>
      </p:pic>
      <p:pic>
        <p:nvPicPr>
          <p:cNvPr id="104" name="Image 91" descr="preencoded.png"/>
          <p:cNvPicPr>
            <a:picLocks noChangeAspect="1"/>
          </p:cNvPicPr>
          <p:nvPr/>
        </p:nvPicPr>
        <p:blipFill>
          <a:blip r:embed="rId85"/>
          <a:stretch>
            <a:fillRect/>
          </a:stretch>
        </p:blipFill>
        <p:spPr>
          <a:xfrm>
            <a:off x="19748835" y="12380491"/>
            <a:ext cx="162863" cy="462558"/>
          </a:xfrm>
          <a:prstGeom prst="rect">
            <a:avLst/>
          </a:prstGeom>
        </p:spPr>
      </p:pic>
      <p:pic>
        <p:nvPicPr>
          <p:cNvPr id="105" name="Image 92" descr="preencoded.png"/>
          <p:cNvPicPr>
            <a:picLocks noChangeAspect="1"/>
          </p:cNvPicPr>
          <p:nvPr/>
        </p:nvPicPr>
        <p:blipFill>
          <a:blip r:embed="rId86"/>
          <a:stretch>
            <a:fillRect/>
          </a:stretch>
        </p:blipFill>
        <p:spPr>
          <a:xfrm>
            <a:off x="19692769" y="12863103"/>
            <a:ext cx="14066" cy="31998"/>
          </a:xfrm>
          <a:prstGeom prst="rect">
            <a:avLst/>
          </a:prstGeom>
        </p:spPr>
      </p:pic>
      <p:pic>
        <p:nvPicPr>
          <p:cNvPr id="106" name="Image 93" descr="preencoded.png"/>
          <p:cNvPicPr>
            <a:picLocks noChangeAspect="1"/>
          </p:cNvPicPr>
          <p:nvPr/>
        </p:nvPicPr>
        <p:blipFill>
          <a:blip r:embed="rId87"/>
          <a:stretch>
            <a:fillRect/>
          </a:stretch>
        </p:blipFill>
        <p:spPr>
          <a:xfrm>
            <a:off x="19681854" y="12894779"/>
            <a:ext cx="14438" cy="10654"/>
          </a:xfrm>
          <a:prstGeom prst="rect">
            <a:avLst/>
          </a:prstGeom>
        </p:spPr>
      </p:pic>
      <p:pic>
        <p:nvPicPr>
          <p:cNvPr id="107" name="Image 94" descr="preencoded.png"/>
          <p:cNvPicPr>
            <a:picLocks noChangeAspect="1"/>
          </p:cNvPicPr>
          <p:nvPr/>
        </p:nvPicPr>
        <p:blipFill>
          <a:blip r:embed="rId88"/>
          <a:stretch>
            <a:fillRect/>
          </a:stretch>
        </p:blipFill>
        <p:spPr>
          <a:xfrm>
            <a:off x="19693663" y="12905532"/>
            <a:ext cx="12602" cy="10356"/>
          </a:xfrm>
          <a:prstGeom prst="rect">
            <a:avLst/>
          </a:prstGeom>
        </p:spPr>
      </p:pic>
      <p:pic>
        <p:nvPicPr>
          <p:cNvPr id="108" name="Image 95" descr="preencoded.png"/>
          <p:cNvPicPr>
            <a:picLocks noChangeAspect="1"/>
          </p:cNvPicPr>
          <p:nvPr/>
        </p:nvPicPr>
        <p:blipFill>
          <a:blip r:embed="rId89"/>
          <a:stretch>
            <a:fillRect/>
          </a:stretch>
        </p:blipFill>
        <p:spPr>
          <a:xfrm>
            <a:off x="19702866" y="12891951"/>
            <a:ext cx="62144" cy="25412"/>
          </a:xfrm>
          <a:prstGeom prst="rect">
            <a:avLst/>
          </a:prstGeom>
        </p:spPr>
      </p:pic>
      <p:pic>
        <p:nvPicPr>
          <p:cNvPr id="109" name="Image 96" descr="preencoded.png"/>
          <p:cNvPicPr>
            <a:picLocks noChangeAspect="1"/>
          </p:cNvPicPr>
          <p:nvPr/>
        </p:nvPicPr>
        <p:blipFill>
          <a:blip r:embed="rId90"/>
          <a:stretch>
            <a:fillRect/>
          </a:stretch>
        </p:blipFill>
        <p:spPr>
          <a:xfrm>
            <a:off x="19391801" y="12893315"/>
            <a:ext cx="12429" cy="10678"/>
          </a:xfrm>
          <a:prstGeom prst="rect">
            <a:avLst/>
          </a:prstGeom>
        </p:spPr>
      </p:pic>
      <p:pic>
        <p:nvPicPr>
          <p:cNvPr id="110" name="Image 97" descr="preencoded.png"/>
          <p:cNvPicPr>
            <a:picLocks noChangeAspect="1"/>
          </p:cNvPicPr>
          <p:nvPr/>
        </p:nvPicPr>
        <p:blipFill>
          <a:blip r:embed="rId91"/>
          <a:stretch>
            <a:fillRect/>
          </a:stretch>
        </p:blipFill>
        <p:spPr>
          <a:xfrm>
            <a:off x="19350670" y="12845504"/>
            <a:ext cx="224188" cy="120613"/>
          </a:xfrm>
          <a:prstGeom prst="rect">
            <a:avLst/>
          </a:prstGeom>
        </p:spPr>
      </p:pic>
      <p:pic>
        <p:nvPicPr>
          <p:cNvPr id="111" name="Image 98" descr="preencoded.png"/>
          <p:cNvPicPr>
            <a:picLocks noChangeAspect="1"/>
          </p:cNvPicPr>
          <p:nvPr/>
        </p:nvPicPr>
        <p:blipFill>
          <a:blip r:embed="rId92"/>
          <a:stretch>
            <a:fillRect/>
          </a:stretch>
        </p:blipFill>
        <p:spPr>
          <a:xfrm>
            <a:off x="19392843" y="12847104"/>
            <a:ext cx="19598" cy="39675"/>
          </a:xfrm>
          <a:prstGeom prst="rect">
            <a:avLst/>
          </a:prstGeom>
        </p:spPr>
      </p:pic>
      <p:pic>
        <p:nvPicPr>
          <p:cNvPr id="112" name="Image 99" descr="preencoded.png"/>
          <p:cNvPicPr>
            <a:picLocks noChangeAspect="1"/>
          </p:cNvPicPr>
          <p:nvPr/>
        </p:nvPicPr>
        <p:blipFill>
          <a:blip r:embed="rId93"/>
          <a:stretch>
            <a:fillRect/>
          </a:stretch>
        </p:blipFill>
        <p:spPr>
          <a:xfrm>
            <a:off x="19620455" y="12930299"/>
            <a:ext cx="75862" cy="39576"/>
          </a:xfrm>
          <a:prstGeom prst="rect">
            <a:avLst/>
          </a:prstGeom>
        </p:spPr>
      </p:pic>
      <p:pic>
        <p:nvPicPr>
          <p:cNvPr id="113" name="Image 100" descr="preencoded.png"/>
          <p:cNvPicPr>
            <a:picLocks noChangeAspect="1"/>
          </p:cNvPicPr>
          <p:nvPr/>
        </p:nvPicPr>
        <p:blipFill>
          <a:blip r:embed="rId94"/>
          <a:stretch>
            <a:fillRect/>
          </a:stretch>
        </p:blipFill>
        <p:spPr>
          <a:xfrm>
            <a:off x="19416857" y="12846720"/>
            <a:ext cx="10915" cy="14002"/>
          </a:xfrm>
          <a:prstGeom prst="rect">
            <a:avLst/>
          </a:prstGeom>
        </p:spPr>
      </p:pic>
      <p:pic>
        <p:nvPicPr>
          <p:cNvPr id="114" name="Image 101" descr="preencoded.png"/>
          <p:cNvPicPr>
            <a:picLocks noChangeAspect="1"/>
          </p:cNvPicPr>
          <p:nvPr/>
        </p:nvPicPr>
        <p:blipFill>
          <a:blip r:embed="rId95"/>
          <a:stretch>
            <a:fillRect/>
          </a:stretch>
        </p:blipFill>
        <p:spPr>
          <a:xfrm>
            <a:off x="19390139" y="12867357"/>
            <a:ext cx="20442" cy="31638"/>
          </a:xfrm>
          <a:prstGeom prst="rect">
            <a:avLst/>
          </a:prstGeom>
        </p:spPr>
      </p:pic>
      <p:pic>
        <p:nvPicPr>
          <p:cNvPr id="115" name="Image 102" descr="preencoded.png"/>
          <p:cNvPicPr>
            <a:picLocks noChangeAspect="1"/>
          </p:cNvPicPr>
          <p:nvPr/>
        </p:nvPicPr>
        <p:blipFill>
          <a:blip r:embed="rId96"/>
          <a:stretch>
            <a:fillRect/>
          </a:stretch>
        </p:blipFill>
        <p:spPr>
          <a:xfrm>
            <a:off x="19626458" y="12881248"/>
            <a:ext cx="125230" cy="82141"/>
          </a:xfrm>
          <a:prstGeom prst="rect">
            <a:avLst/>
          </a:prstGeom>
        </p:spPr>
      </p:pic>
      <p:pic>
        <p:nvPicPr>
          <p:cNvPr id="116" name="Image 103" descr="preencoded.png"/>
          <p:cNvPicPr>
            <a:picLocks noChangeAspect="1"/>
          </p:cNvPicPr>
          <p:nvPr/>
        </p:nvPicPr>
        <p:blipFill>
          <a:blip r:embed="rId97"/>
          <a:stretch>
            <a:fillRect/>
          </a:stretch>
        </p:blipFill>
        <p:spPr>
          <a:xfrm>
            <a:off x="19672799" y="12856902"/>
            <a:ext cx="17738" cy="19794"/>
          </a:xfrm>
          <a:prstGeom prst="rect">
            <a:avLst/>
          </a:prstGeom>
        </p:spPr>
      </p:pic>
      <p:pic>
        <p:nvPicPr>
          <p:cNvPr id="117" name="Image 104" descr="preencoded.png"/>
          <p:cNvPicPr>
            <a:picLocks noChangeAspect="1"/>
          </p:cNvPicPr>
          <p:nvPr/>
        </p:nvPicPr>
        <p:blipFill>
          <a:blip r:embed="rId98"/>
          <a:stretch>
            <a:fillRect/>
          </a:stretch>
        </p:blipFill>
        <p:spPr>
          <a:xfrm>
            <a:off x="19697433" y="12811869"/>
            <a:ext cx="50310" cy="75183"/>
          </a:xfrm>
          <a:prstGeom prst="rect">
            <a:avLst/>
          </a:prstGeom>
        </p:spPr>
      </p:pic>
      <p:pic>
        <p:nvPicPr>
          <p:cNvPr id="118" name="Image 105" descr="preencoded.png"/>
          <p:cNvPicPr>
            <a:picLocks noChangeAspect="1"/>
          </p:cNvPicPr>
          <p:nvPr/>
        </p:nvPicPr>
        <p:blipFill>
          <a:blip r:embed="rId99"/>
          <a:stretch>
            <a:fillRect/>
          </a:stretch>
        </p:blipFill>
        <p:spPr>
          <a:xfrm>
            <a:off x="19411449" y="12832569"/>
            <a:ext cx="10692" cy="6747"/>
          </a:xfrm>
          <a:prstGeom prst="rect">
            <a:avLst/>
          </a:prstGeom>
        </p:spPr>
      </p:pic>
      <p:pic>
        <p:nvPicPr>
          <p:cNvPr id="119" name="Image 106" descr="preencoded.png"/>
          <p:cNvPicPr>
            <a:picLocks noChangeAspect="1"/>
          </p:cNvPicPr>
          <p:nvPr/>
        </p:nvPicPr>
        <p:blipFill>
          <a:blip r:embed="rId100"/>
          <a:stretch>
            <a:fillRect/>
          </a:stretch>
        </p:blipFill>
        <p:spPr>
          <a:xfrm>
            <a:off x="19383987" y="12797743"/>
            <a:ext cx="22054" cy="68436"/>
          </a:xfrm>
          <a:prstGeom prst="rect">
            <a:avLst/>
          </a:prstGeom>
        </p:spPr>
      </p:pic>
      <p:pic>
        <p:nvPicPr>
          <p:cNvPr id="120" name="Image 107" descr="preencoded.png"/>
          <p:cNvPicPr>
            <a:picLocks noChangeAspect="1"/>
          </p:cNvPicPr>
          <p:nvPr/>
        </p:nvPicPr>
        <p:blipFill>
          <a:blip r:embed="rId101"/>
          <a:stretch>
            <a:fillRect/>
          </a:stretch>
        </p:blipFill>
        <p:spPr>
          <a:xfrm>
            <a:off x="19509886" y="12717822"/>
            <a:ext cx="41677" cy="30795"/>
          </a:xfrm>
          <a:prstGeom prst="rect">
            <a:avLst/>
          </a:prstGeom>
        </p:spPr>
      </p:pic>
      <p:pic>
        <p:nvPicPr>
          <p:cNvPr id="121" name="Image 108" descr="preencoded.png"/>
          <p:cNvPicPr>
            <a:picLocks noChangeAspect="1"/>
          </p:cNvPicPr>
          <p:nvPr/>
        </p:nvPicPr>
        <p:blipFill>
          <a:blip r:embed="rId102"/>
          <a:stretch>
            <a:fillRect/>
          </a:stretch>
        </p:blipFill>
        <p:spPr>
          <a:xfrm>
            <a:off x="19435190" y="12819323"/>
            <a:ext cx="16696" cy="23602"/>
          </a:xfrm>
          <a:prstGeom prst="rect">
            <a:avLst/>
          </a:prstGeom>
        </p:spPr>
      </p:pic>
      <p:pic>
        <p:nvPicPr>
          <p:cNvPr id="122" name="Image 109" descr="preencoded.png"/>
          <p:cNvPicPr>
            <a:picLocks noChangeAspect="1"/>
          </p:cNvPicPr>
          <p:nvPr/>
        </p:nvPicPr>
        <p:blipFill>
          <a:blip r:embed="rId103"/>
          <a:stretch>
            <a:fillRect/>
          </a:stretch>
        </p:blipFill>
        <p:spPr>
          <a:xfrm>
            <a:off x="19396341" y="12784150"/>
            <a:ext cx="8658" cy="7900"/>
          </a:xfrm>
          <a:prstGeom prst="rect">
            <a:avLst/>
          </a:prstGeom>
        </p:spPr>
      </p:pic>
      <p:pic>
        <p:nvPicPr>
          <p:cNvPr id="123" name="Image 110" descr="preencoded.png"/>
          <p:cNvPicPr>
            <a:picLocks noChangeAspect="1"/>
          </p:cNvPicPr>
          <p:nvPr/>
        </p:nvPicPr>
        <p:blipFill>
          <a:blip r:embed="rId104"/>
          <a:stretch>
            <a:fillRect/>
          </a:stretch>
        </p:blipFill>
        <p:spPr>
          <a:xfrm>
            <a:off x="19344766" y="12770259"/>
            <a:ext cx="17961" cy="34590"/>
          </a:xfrm>
          <a:prstGeom prst="rect">
            <a:avLst/>
          </a:prstGeom>
        </p:spPr>
      </p:pic>
      <p:pic>
        <p:nvPicPr>
          <p:cNvPr id="124" name="Image 111" descr="preencoded.png"/>
          <p:cNvPicPr>
            <a:picLocks noChangeAspect="1"/>
          </p:cNvPicPr>
          <p:nvPr/>
        </p:nvPicPr>
        <p:blipFill>
          <a:blip r:embed="rId105"/>
          <a:stretch>
            <a:fillRect/>
          </a:stretch>
        </p:blipFill>
        <p:spPr>
          <a:xfrm>
            <a:off x="19402444" y="12883220"/>
            <a:ext cx="14240" cy="11100"/>
          </a:xfrm>
          <a:prstGeom prst="rect">
            <a:avLst/>
          </a:prstGeom>
        </p:spPr>
      </p:pic>
      <p:pic>
        <p:nvPicPr>
          <p:cNvPr id="125" name="Image 112" descr="preencoded.png"/>
          <p:cNvPicPr>
            <a:picLocks noChangeAspect="1"/>
          </p:cNvPicPr>
          <p:nvPr/>
        </p:nvPicPr>
        <p:blipFill>
          <a:blip r:embed="rId106"/>
          <a:stretch>
            <a:fillRect/>
          </a:stretch>
        </p:blipFill>
        <p:spPr>
          <a:xfrm>
            <a:off x="19343649" y="12854211"/>
            <a:ext cx="45870" cy="27347"/>
          </a:xfrm>
          <a:prstGeom prst="rect">
            <a:avLst/>
          </a:prstGeom>
        </p:spPr>
      </p:pic>
      <p:pic>
        <p:nvPicPr>
          <p:cNvPr id="126" name="Image 113" descr="preencoded.png"/>
          <p:cNvPicPr>
            <a:picLocks noChangeAspect="1"/>
          </p:cNvPicPr>
          <p:nvPr/>
        </p:nvPicPr>
        <p:blipFill>
          <a:blip r:embed="rId107"/>
          <a:stretch>
            <a:fillRect/>
          </a:stretch>
        </p:blipFill>
        <p:spPr>
          <a:xfrm>
            <a:off x="19363421" y="12823515"/>
            <a:ext cx="16051" cy="38460"/>
          </a:xfrm>
          <a:prstGeom prst="rect">
            <a:avLst/>
          </a:prstGeom>
        </p:spPr>
      </p:pic>
      <p:pic>
        <p:nvPicPr>
          <p:cNvPr id="127" name="Image 114" descr="preencoded.png"/>
          <p:cNvPicPr>
            <a:picLocks noChangeAspect="1"/>
          </p:cNvPicPr>
          <p:nvPr/>
        </p:nvPicPr>
        <p:blipFill>
          <a:blip r:embed="rId108"/>
          <a:stretch>
            <a:fillRect/>
          </a:stretch>
        </p:blipFill>
        <p:spPr>
          <a:xfrm>
            <a:off x="19389594" y="12774861"/>
            <a:ext cx="23741" cy="24643"/>
          </a:xfrm>
          <a:prstGeom prst="rect">
            <a:avLst/>
          </a:prstGeom>
        </p:spPr>
      </p:pic>
      <p:pic>
        <p:nvPicPr>
          <p:cNvPr id="128" name="Image 115" descr="preencoded.png"/>
          <p:cNvPicPr>
            <a:picLocks noChangeAspect="1"/>
          </p:cNvPicPr>
          <p:nvPr/>
        </p:nvPicPr>
        <p:blipFill>
          <a:blip r:embed="rId109"/>
          <a:stretch>
            <a:fillRect/>
          </a:stretch>
        </p:blipFill>
        <p:spPr>
          <a:xfrm>
            <a:off x="19327301" y="12880404"/>
            <a:ext cx="68321" cy="25524"/>
          </a:xfrm>
          <a:prstGeom prst="rect">
            <a:avLst/>
          </a:prstGeom>
        </p:spPr>
      </p:pic>
      <p:pic>
        <p:nvPicPr>
          <p:cNvPr id="129" name="Image 116" descr="preencoded.png"/>
          <p:cNvPicPr>
            <a:picLocks noChangeAspect="1"/>
          </p:cNvPicPr>
          <p:nvPr/>
        </p:nvPicPr>
        <p:blipFill>
          <a:blip r:embed="rId19"/>
          <a:stretch>
            <a:fillRect/>
          </a:stretch>
        </p:blipFill>
        <p:spPr>
          <a:xfrm>
            <a:off x="19663744" y="12905507"/>
            <a:ext cx="8732" cy="8880"/>
          </a:xfrm>
          <a:prstGeom prst="rect">
            <a:avLst/>
          </a:prstGeom>
        </p:spPr>
      </p:pic>
      <p:pic>
        <p:nvPicPr>
          <p:cNvPr id="130" name="Image 117" descr="preencoded.png"/>
          <p:cNvPicPr>
            <a:picLocks noChangeAspect="1"/>
          </p:cNvPicPr>
          <p:nvPr/>
        </p:nvPicPr>
        <p:blipFill>
          <a:blip r:embed="rId19"/>
          <a:stretch>
            <a:fillRect/>
          </a:stretch>
        </p:blipFill>
        <p:spPr>
          <a:xfrm>
            <a:off x="19639830" y="12922994"/>
            <a:ext cx="8732" cy="8880"/>
          </a:xfrm>
          <a:prstGeom prst="rect">
            <a:avLst/>
          </a:prstGeom>
        </p:spPr>
      </p:pic>
      <p:pic>
        <p:nvPicPr>
          <p:cNvPr id="131" name="Image 118" descr="preencoded.png"/>
          <p:cNvPicPr>
            <a:picLocks noChangeAspect="1"/>
          </p:cNvPicPr>
          <p:nvPr/>
        </p:nvPicPr>
        <p:blipFill>
          <a:blip r:embed="rId110"/>
          <a:stretch>
            <a:fillRect/>
          </a:stretch>
        </p:blipFill>
        <p:spPr>
          <a:xfrm>
            <a:off x="19703139" y="12751978"/>
            <a:ext cx="11164" cy="24767"/>
          </a:xfrm>
          <a:prstGeom prst="rect">
            <a:avLst/>
          </a:prstGeom>
        </p:spPr>
      </p:pic>
      <p:pic>
        <p:nvPicPr>
          <p:cNvPr id="132" name="Image 119" descr="preencoded.png"/>
          <p:cNvPicPr>
            <a:picLocks noChangeAspect="1"/>
          </p:cNvPicPr>
          <p:nvPr/>
        </p:nvPicPr>
        <p:blipFill>
          <a:blip r:embed="rId111"/>
          <a:stretch>
            <a:fillRect/>
          </a:stretch>
        </p:blipFill>
        <p:spPr>
          <a:xfrm>
            <a:off x="19658063" y="12710914"/>
            <a:ext cx="3076" cy="6499"/>
          </a:xfrm>
          <a:prstGeom prst="rect">
            <a:avLst/>
          </a:prstGeom>
        </p:spPr>
      </p:pic>
      <p:pic>
        <p:nvPicPr>
          <p:cNvPr id="133" name="Image 120" descr="preencoded.png"/>
          <p:cNvPicPr>
            <a:picLocks noChangeAspect="1"/>
          </p:cNvPicPr>
          <p:nvPr/>
        </p:nvPicPr>
        <p:blipFill>
          <a:blip r:embed="rId112"/>
          <a:stretch>
            <a:fillRect/>
          </a:stretch>
        </p:blipFill>
        <p:spPr>
          <a:xfrm>
            <a:off x="19687213" y="12795721"/>
            <a:ext cx="19375" cy="9761"/>
          </a:xfrm>
          <a:prstGeom prst="rect">
            <a:avLst/>
          </a:prstGeom>
        </p:spPr>
      </p:pic>
      <p:pic>
        <p:nvPicPr>
          <p:cNvPr id="134" name="Image 121" descr="preencoded.png"/>
          <p:cNvPicPr>
            <a:picLocks noChangeAspect="1"/>
          </p:cNvPicPr>
          <p:nvPr/>
        </p:nvPicPr>
        <p:blipFill>
          <a:blip r:embed="rId113"/>
          <a:stretch>
            <a:fillRect/>
          </a:stretch>
        </p:blipFill>
        <p:spPr>
          <a:xfrm>
            <a:off x="19552407" y="12750440"/>
            <a:ext cx="81494" cy="89644"/>
          </a:xfrm>
          <a:prstGeom prst="rect">
            <a:avLst/>
          </a:prstGeom>
        </p:spPr>
      </p:pic>
      <p:pic>
        <p:nvPicPr>
          <p:cNvPr id="135" name="Image 122" descr="preencoded.png"/>
          <p:cNvPicPr>
            <a:picLocks noChangeAspect="1"/>
          </p:cNvPicPr>
          <p:nvPr/>
        </p:nvPicPr>
        <p:blipFill>
          <a:blip r:embed="rId16"/>
          <a:stretch>
            <a:fillRect/>
          </a:stretch>
        </p:blipFill>
        <p:spPr>
          <a:xfrm>
            <a:off x="19548611" y="12971103"/>
            <a:ext cx="893" cy="1166"/>
          </a:xfrm>
          <a:prstGeom prst="rect">
            <a:avLst/>
          </a:prstGeom>
        </p:spPr>
      </p:pic>
      <p:pic>
        <p:nvPicPr>
          <p:cNvPr id="136" name="Image 123" descr="preencoded.png"/>
          <p:cNvPicPr>
            <a:picLocks noChangeAspect="1"/>
          </p:cNvPicPr>
          <p:nvPr/>
        </p:nvPicPr>
        <p:blipFill>
          <a:blip r:embed="rId114"/>
          <a:stretch>
            <a:fillRect/>
          </a:stretch>
        </p:blipFill>
        <p:spPr>
          <a:xfrm>
            <a:off x="19468879" y="12282773"/>
            <a:ext cx="251154" cy="688032"/>
          </a:xfrm>
          <a:prstGeom prst="rect">
            <a:avLst/>
          </a:prstGeom>
        </p:spPr>
      </p:pic>
      <p:pic>
        <p:nvPicPr>
          <p:cNvPr id="137" name="Image 124" descr="preencoded.png"/>
          <p:cNvPicPr>
            <a:picLocks noChangeAspect="1"/>
          </p:cNvPicPr>
          <p:nvPr/>
        </p:nvPicPr>
        <p:blipFill>
          <a:blip r:embed="rId16"/>
          <a:stretch>
            <a:fillRect/>
          </a:stretch>
        </p:blipFill>
        <p:spPr>
          <a:xfrm>
            <a:off x="19594903" y="12970805"/>
            <a:ext cx="2729" cy="4961"/>
          </a:xfrm>
          <a:prstGeom prst="rect">
            <a:avLst/>
          </a:prstGeom>
        </p:spPr>
      </p:pic>
      <p:pic>
        <p:nvPicPr>
          <p:cNvPr id="138" name="Image 125" descr="preencoded.png"/>
          <p:cNvPicPr>
            <a:picLocks noChangeAspect="1"/>
          </p:cNvPicPr>
          <p:nvPr/>
        </p:nvPicPr>
        <p:blipFill>
          <a:blip r:embed="rId16"/>
          <a:stretch>
            <a:fillRect/>
          </a:stretch>
        </p:blipFill>
        <p:spPr>
          <a:xfrm>
            <a:off x="19549505" y="12965795"/>
            <a:ext cx="4068" cy="5333"/>
          </a:xfrm>
          <a:prstGeom prst="rect">
            <a:avLst/>
          </a:prstGeom>
        </p:spPr>
      </p:pic>
      <p:pic>
        <p:nvPicPr>
          <p:cNvPr id="139" name="Image 126" descr="preencoded.png"/>
          <p:cNvPicPr>
            <a:picLocks noChangeAspect="1"/>
          </p:cNvPicPr>
          <p:nvPr/>
        </p:nvPicPr>
        <p:blipFill>
          <a:blip r:embed="rId115"/>
          <a:stretch>
            <a:fillRect/>
          </a:stretch>
        </p:blipFill>
        <p:spPr>
          <a:xfrm>
            <a:off x="19052232" y="12741002"/>
            <a:ext cx="26867" cy="26851"/>
          </a:xfrm>
          <a:prstGeom prst="rect">
            <a:avLst/>
          </a:prstGeom>
        </p:spPr>
      </p:pic>
      <p:pic>
        <p:nvPicPr>
          <p:cNvPr id="140" name="Image 127" descr="preencoded.png"/>
          <p:cNvPicPr>
            <a:picLocks noChangeAspect="1"/>
          </p:cNvPicPr>
          <p:nvPr/>
        </p:nvPicPr>
        <p:blipFill>
          <a:blip r:embed="rId115"/>
          <a:stretch>
            <a:fillRect/>
          </a:stretch>
        </p:blipFill>
        <p:spPr>
          <a:xfrm>
            <a:off x="20019562" y="12741002"/>
            <a:ext cx="26867" cy="26851"/>
          </a:xfrm>
          <a:prstGeom prst="rect">
            <a:avLst/>
          </a:prstGeom>
        </p:spPr>
      </p:pic>
      <p:pic>
        <p:nvPicPr>
          <p:cNvPr id="141" name="Image 128" descr="preencoded.png"/>
          <p:cNvPicPr>
            <a:picLocks noChangeAspect="1"/>
          </p:cNvPicPr>
          <p:nvPr/>
        </p:nvPicPr>
        <p:blipFill>
          <a:blip r:embed="rId116"/>
          <a:stretch>
            <a:fillRect/>
          </a:stretch>
        </p:blipFill>
        <p:spPr>
          <a:xfrm>
            <a:off x="19013731" y="12518417"/>
            <a:ext cx="64351" cy="59010"/>
          </a:xfrm>
          <a:prstGeom prst="rect">
            <a:avLst/>
          </a:prstGeom>
        </p:spPr>
      </p:pic>
      <p:pic>
        <p:nvPicPr>
          <p:cNvPr id="142" name="Image 129" descr="preencoded.png"/>
          <p:cNvPicPr>
            <a:picLocks noChangeAspect="1"/>
          </p:cNvPicPr>
          <p:nvPr/>
        </p:nvPicPr>
        <p:blipFill>
          <a:blip r:embed="rId117"/>
          <a:stretch>
            <a:fillRect/>
          </a:stretch>
        </p:blipFill>
        <p:spPr>
          <a:xfrm>
            <a:off x="19033527" y="12441386"/>
            <a:ext cx="61449" cy="62595"/>
          </a:xfrm>
          <a:prstGeom prst="rect">
            <a:avLst/>
          </a:prstGeom>
        </p:spPr>
      </p:pic>
      <p:pic>
        <p:nvPicPr>
          <p:cNvPr id="143" name="Image 130" descr="preencoded.png"/>
          <p:cNvPicPr>
            <a:picLocks noChangeAspect="1"/>
          </p:cNvPicPr>
          <p:nvPr/>
        </p:nvPicPr>
        <p:blipFill>
          <a:blip r:embed="rId118"/>
          <a:stretch>
            <a:fillRect/>
          </a:stretch>
        </p:blipFill>
        <p:spPr>
          <a:xfrm>
            <a:off x="19057244" y="12378159"/>
            <a:ext cx="67179" cy="60213"/>
          </a:xfrm>
          <a:prstGeom prst="rect">
            <a:avLst/>
          </a:prstGeom>
        </p:spPr>
      </p:pic>
      <p:sp>
        <p:nvSpPr>
          <p:cNvPr id="144" name="Shape 11"/>
          <p:cNvSpPr/>
          <p:nvPr/>
        </p:nvSpPr>
        <p:spPr>
          <a:xfrm rot="-3403646">
            <a:off x="19113069" y="12331519"/>
            <a:ext cx="12935" cy="58989"/>
          </a:xfrm>
          <a:prstGeom prst="rect">
            <a:avLst/>
          </a:prstGeom>
          <a:solidFill>
            <a:srgbClr val="1C2851">
              <a:alpha val="100000"/>
            </a:srgbClr>
          </a:solidFill>
          <a:ln/>
        </p:spPr>
      </p:sp>
      <p:pic>
        <p:nvPicPr>
          <p:cNvPr id="145" name="Image 131" descr="preencoded.png"/>
          <p:cNvPicPr>
            <a:picLocks noChangeAspect="1"/>
          </p:cNvPicPr>
          <p:nvPr/>
        </p:nvPicPr>
        <p:blipFill>
          <a:blip r:embed="rId119"/>
          <a:stretch>
            <a:fillRect/>
          </a:stretch>
        </p:blipFill>
        <p:spPr>
          <a:xfrm>
            <a:off x="19113954" y="12282760"/>
            <a:ext cx="74547" cy="71251"/>
          </a:xfrm>
          <a:prstGeom prst="rect">
            <a:avLst/>
          </a:prstGeom>
        </p:spPr>
      </p:pic>
      <p:pic>
        <p:nvPicPr>
          <p:cNvPr id="146" name="Image 132" descr="preencoded.png"/>
          <p:cNvPicPr>
            <a:picLocks noChangeAspect="1"/>
          </p:cNvPicPr>
          <p:nvPr/>
        </p:nvPicPr>
        <p:blipFill>
          <a:blip r:embed="rId120"/>
          <a:stretch>
            <a:fillRect/>
          </a:stretch>
        </p:blipFill>
        <p:spPr>
          <a:xfrm>
            <a:off x="19158459" y="12242043"/>
            <a:ext cx="78020" cy="65075"/>
          </a:xfrm>
          <a:prstGeom prst="rect">
            <a:avLst/>
          </a:prstGeom>
        </p:spPr>
      </p:pic>
      <p:pic>
        <p:nvPicPr>
          <p:cNvPr id="147" name="Image 133" descr="preencoded.png"/>
          <p:cNvPicPr>
            <a:picLocks noChangeAspect="1"/>
          </p:cNvPicPr>
          <p:nvPr/>
        </p:nvPicPr>
        <p:blipFill>
          <a:blip r:embed="rId121"/>
          <a:stretch>
            <a:fillRect/>
          </a:stretch>
        </p:blipFill>
        <p:spPr>
          <a:xfrm>
            <a:off x="19211126" y="12185154"/>
            <a:ext cx="77698" cy="79003"/>
          </a:xfrm>
          <a:prstGeom prst="rect">
            <a:avLst/>
          </a:prstGeom>
        </p:spPr>
      </p:pic>
      <p:pic>
        <p:nvPicPr>
          <p:cNvPr id="148" name="Image 134" descr="preencoded.png"/>
          <p:cNvPicPr>
            <a:picLocks noChangeAspect="1"/>
          </p:cNvPicPr>
          <p:nvPr/>
        </p:nvPicPr>
        <p:blipFill>
          <a:blip r:embed="rId122"/>
          <a:stretch>
            <a:fillRect/>
          </a:stretch>
        </p:blipFill>
        <p:spPr>
          <a:xfrm>
            <a:off x="19285475" y="12152920"/>
            <a:ext cx="62590" cy="61739"/>
          </a:xfrm>
          <a:prstGeom prst="rect">
            <a:avLst/>
          </a:prstGeom>
        </p:spPr>
      </p:pic>
      <p:pic>
        <p:nvPicPr>
          <p:cNvPr id="149" name="Image 135" descr="preencoded.png"/>
          <p:cNvPicPr>
            <a:picLocks noChangeAspect="1"/>
          </p:cNvPicPr>
          <p:nvPr/>
        </p:nvPicPr>
        <p:blipFill>
          <a:blip r:embed="rId123"/>
          <a:stretch>
            <a:fillRect/>
          </a:stretch>
        </p:blipFill>
        <p:spPr>
          <a:xfrm>
            <a:off x="19387038" y="12115701"/>
            <a:ext cx="60184" cy="63711"/>
          </a:xfrm>
          <a:prstGeom prst="rect">
            <a:avLst/>
          </a:prstGeom>
        </p:spPr>
      </p:pic>
      <p:pic>
        <p:nvPicPr>
          <p:cNvPr id="150" name="Image 136" descr="preencoded.png"/>
          <p:cNvPicPr>
            <a:picLocks noChangeAspect="1"/>
          </p:cNvPicPr>
          <p:nvPr/>
        </p:nvPicPr>
        <p:blipFill>
          <a:blip r:embed="rId124"/>
          <a:stretch>
            <a:fillRect/>
          </a:stretch>
        </p:blipFill>
        <p:spPr>
          <a:xfrm>
            <a:off x="19462181" y="12098945"/>
            <a:ext cx="52766" cy="64120"/>
          </a:xfrm>
          <a:prstGeom prst="rect">
            <a:avLst/>
          </a:prstGeom>
        </p:spPr>
      </p:pic>
      <p:pic>
        <p:nvPicPr>
          <p:cNvPr id="151" name="Image 137" descr="preencoded.png"/>
          <p:cNvPicPr>
            <a:picLocks noChangeAspect="1"/>
          </p:cNvPicPr>
          <p:nvPr/>
        </p:nvPicPr>
        <p:blipFill>
          <a:blip r:embed="rId125"/>
          <a:stretch>
            <a:fillRect/>
          </a:stretch>
        </p:blipFill>
        <p:spPr>
          <a:xfrm>
            <a:off x="19561784" y="12097333"/>
            <a:ext cx="44133" cy="61305"/>
          </a:xfrm>
          <a:prstGeom prst="rect">
            <a:avLst/>
          </a:prstGeom>
        </p:spPr>
      </p:pic>
      <p:pic>
        <p:nvPicPr>
          <p:cNvPr id="152" name="Image 138" descr="preencoded.png"/>
          <p:cNvPicPr>
            <a:picLocks noChangeAspect="1"/>
          </p:cNvPicPr>
          <p:nvPr/>
        </p:nvPicPr>
        <p:blipFill>
          <a:blip r:embed="rId126"/>
          <a:stretch>
            <a:fillRect/>
          </a:stretch>
        </p:blipFill>
        <p:spPr>
          <a:xfrm>
            <a:off x="19611003" y="12105704"/>
            <a:ext cx="60804" cy="64430"/>
          </a:xfrm>
          <a:prstGeom prst="rect">
            <a:avLst/>
          </a:prstGeom>
        </p:spPr>
      </p:pic>
      <p:pic>
        <p:nvPicPr>
          <p:cNvPr id="153" name="Image 139" descr="preencoded.png"/>
          <p:cNvPicPr>
            <a:picLocks noChangeAspect="1"/>
          </p:cNvPicPr>
          <p:nvPr/>
        </p:nvPicPr>
        <p:blipFill>
          <a:blip r:embed="rId127"/>
          <a:stretch>
            <a:fillRect/>
          </a:stretch>
        </p:blipFill>
        <p:spPr>
          <a:xfrm>
            <a:off x="19713459" y="12128314"/>
            <a:ext cx="56934" cy="73856"/>
          </a:xfrm>
          <a:prstGeom prst="rect">
            <a:avLst/>
          </a:prstGeom>
        </p:spPr>
      </p:pic>
      <p:pic>
        <p:nvPicPr>
          <p:cNvPr id="154" name="Image 140" descr="preencoded.png"/>
          <p:cNvPicPr>
            <a:picLocks noChangeAspect="1"/>
          </p:cNvPicPr>
          <p:nvPr/>
        </p:nvPicPr>
        <p:blipFill>
          <a:blip r:embed="rId128"/>
          <a:stretch>
            <a:fillRect/>
          </a:stretch>
        </p:blipFill>
        <p:spPr>
          <a:xfrm>
            <a:off x="19771807" y="12156294"/>
            <a:ext cx="67080" cy="73720"/>
          </a:xfrm>
          <a:prstGeom prst="rect">
            <a:avLst/>
          </a:prstGeom>
        </p:spPr>
      </p:pic>
      <p:pic>
        <p:nvPicPr>
          <p:cNvPr id="155" name="Image 141" descr="preencoded.png"/>
          <p:cNvPicPr>
            <a:picLocks noChangeAspect="1"/>
          </p:cNvPicPr>
          <p:nvPr/>
        </p:nvPicPr>
        <p:blipFill>
          <a:blip r:embed="rId129"/>
          <a:stretch>
            <a:fillRect/>
          </a:stretch>
        </p:blipFill>
        <p:spPr>
          <a:xfrm>
            <a:off x="19824772" y="12191219"/>
            <a:ext cx="63285" cy="55228"/>
          </a:xfrm>
          <a:prstGeom prst="rect">
            <a:avLst/>
          </a:prstGeom>
        </p:spPr>
      </p:pic>
      <p:pic>
        <p:nvPicPr>
          <p:cNvPr id="156" name="Image 142" descr="preencoded.png"/>
          <p:cNvPicPr>
            <a:picLocks noChangeAspect="1"/>
          </p:cNvPicPr>
          <p:nvPr/>
        </p:nvPicPr>
        <p:blipFill>
          <a:blip r:embed="rId130"/>
          <a:stretch>
            <a:fillRect/>
          </a:stretch>
        </p:blipFill>
        <p:spPr>
          <a:xfrm>
            <a:off x="19882450" y="12233300"/>
            <a:ext cx="70082" cy="70148"/>
          </a:xfrm>
          <a:prstGeom prst="rect">
            <a:avLst/>
          </a:prstGeom>
        </p:spPr>
      </p:pic>
      <p:pic>
        <p:nvPicPr>
          <p:cNvPr id="157" name="Image 143" descr="preencoded.png"/>
          <p:cNvPicPr>
            <a:picLocks noChangeAspect="1"/>
          </p:cNvPicPr>
          <p:nvPr/>
        </p:nvPicPr>
        <p:blipFill>
          <a:blip r:embed="rId131"/>
          <a:stretch>
            <a:fillRect/>
          </a:stretch>
        </p:blipFill>
        <p:spPr>
          <a:xfrm>
            <a:off x="19928394" y="12237913"/>
            <a:ext cx="32647" cy="14523"/>
          </a:xfrm>
          <a:prstGeom prst="rect">
            <a:avLst/>
          </a:prstGeom>
        </p:spPr>
      </p:pic>
      <p:pic>
        <p:nvPicPr>
          <p:cNvPr id="158" name="Image 144" descr="preencoded.png"/>
          <p:cNvPicPr>
            <a:picLocks noChangeAspect="1"/>
          </p:cNvPicPr>
          <p:nvPr/>
        </p:nvPicPr>
        <p:blipFill>
          <a:blip r:embed="rId132"/>
          <a:stretch>
            <a:fillRect/>
          </a:stretch>
        </p:blipFill>
        <p:spPr>
          <a:xfrm>
            <a:off x="19924846" y="12291826"/>
            <a:ext cx="66609" cy="65832"/>
          </a:xfrm>
          <a:prstGeom prst="rect">
            <a:avLst/>
          </a:prstGeom>
        </p:spPr>
      </p:pic>
      <p:pic>
        <p:nvPicPr>
          <p:cNvPr id="159" name="Image 145" descr="preencoded.png"/>
          <p:cNvPicPr>
            <a:picLocks noChangeAspect="1"/>
          </p:cNvPicPr>
          <p:nvPr/>
        </p:nvPicPr>
        <p:blipFill>
          <a:blip r:embed="rId133"/>
          <a:stretch>
            <a:fillRect/>
          </a:stretch>
        </p:blipFill>
        <p:spPr>
          <a:xfrm>
            <a:off x="19962728" y="12348852"/>
            <a:ext cx="57281" cy="67618"/>
          </a:xfrm>
          <a:prstGeom prst="rect">
            <a:avLst/>
          </a:prstGeom>
        </p:spPr>
      </p:pic>
      <p:sp>
        <p:nvSpPr>
          <p:cNvPr id="160" name="Shape 12"/>
          <p:cNvSpPr/>
          <p:nvPr/>
        </p:nvSpPr>
        <p:spPr>
          <a:xfrm rot="-1524189">
            <a:off x="19990982" y="12416390"/>
            <a:ext cx="58997" cy="12934"/>
          </a:xfrm>
          <a:prstGeom prst="rect">
            <a:avLst/>
          </a:prstGeom>
          <a:solidFill>
            <a:srgbClr val="1C2851">
              <a:alpha val="100000"/>
            </a:srgbClr>
          </a:solidFill>
          <a:ln/>
        </p:spPr>
      </p:sp>
      <p:pic>
        <p:nvPicPr>
          <p:cNvPr id="161" name="Image 146" descr="preencoded.png"/>
          <p:cNvPicPr>
            <a:picLocks noChangeAspect="1"/>
          </p:cNvPicPr>
          <p:nvPr/>
        </p:nvPicPr>
        <p:blipFill>
          <a:blip r:embed="rId134"/>
          <a:stretch>
            <a:fillRect/>
          </a:stretch>
        </p:blipFill>
        <p:spPr>
          <a:xfrm>
            <a:off x="20011277" y="12445095"/>
            <a:ext cx="62044" cy="61937"/>
          </a:xfrm>
          <a:prstGeom prst="rect">
            <a:avLst/>
          </a:prstGeom>
        </p:spPr>
      </p:pic>
      <p:pic>
        <p:nvPicPr>
          <p:cNvPr id="162" name="Image 147" descr="preencoded.png"/>
          <p:cNvPicPr>
            <a:picLocks noChangeAspect="1"/>
          </p:cNvPicPr>
          <p:nvPr/>
        </p:nvPicPr>
        <p:blipFill>
          <a:blip r:embed="rId135"/>
          <a:stretch>
            <a:fillRect/>
          </a:stretch>
        </p:blipFill>
        <p:spPr>
          <a:xfrm>
            <a:off x="20024971" y="12517078"/>
            <a:ext cx="64848" cy="60573"/>
          </a:xfrm>
          <a:prstGeom prst="rect">
            <a:avLst/>
          </a:prstGeom>
        </p:spPr>
      </p:pic>
      <p:pic>
        <p:nvPicPr>
          <p:cNvPr id="163" name="Image 148" descr="preencoded.png"/>
          <p:cNvPicPr>
            <a:picLocks noChangeAspect="1"/>
          </p:cNvPicPr>
          <p:nvPr/>
        </p:nvPicPr>
        <p:blipFill>
          <a:blip r:embed="rId136"/>
          <a:stretch>
            <a:fillRect/>
          </a:stretch>
        </p:blipFill>
        <p:spPr>
          <a:xfrm>
            <a:off x="1778222" y="3987800"/>
            <a:ext cx="1003425" cy="1524000"/>
          </a:xfrm>
          <a:prstGeom prst="rect">
            <a:avLst/>
          </a:prstGeom>
        </p:spPr>
      </p:pic>
      <p:pic>
        <p:nvPicPr>
          <p:cNvPr id="164" name="Image 149" descr="preencoded.png"/>
          <p:cNvPicPr>
            <a:picLocks noChangeAspect="1"/>
          </p:cNvPicPr>
          <p:nvPr/>
        </p:nvPicPr>
        <p:blipFill>
          <a:blip r:embed="rId137"/>
          <a:stretch>
            <a:fillRect/>
          </a:stretch>
        </p:blipFill>
        <p:spPr>
          <a:xfrm>
            <a:off x="12904813" y="3987800"/>
            <a:ext cx="1003425" cy="1524000"/>
          </a:xfrm>
          <a:prstGeom prst="rect">
            <a:avLst/>
          </a:prstGeom>
        </p:spPr>
      </p:pic>
      <p:pic>
        <p:nvPicPr>
          <p:cNvPr id="165" name="Image 150" descr="preencoded.png"/>
          <p:cNvPicPr>
            <a:picLocks noChangeAspect="1"/>
          </p:cNvPicPr>
          <p:nvPr/>
        </p:nvPicPr>
        <p:blipFill>
          <a:blip r:embed="rId138"/>
          <a:stretch>
            <a:fillRect/>
          </a:stretch>
        </p:blipFill>
        <p:spPr>
          <a:xfrm>
            <a:off x="1778222" y="7048500"/>
            <a:ext cx="1003425" cy="1524000"/>
          </a:xfrm>
          <a:prstGeom prst="rect">
            <a:avLst/>
          </a:prstGeom>
        </p:spPr>
      </p:pic>
      <p:pic>
        <p:nvPicPr>
          <p:cNvPr id="166" name="Image 151" descr="preencoded.png"/>
          <p:cNvPicPr>
            <a:picLocks noChangeAspect="1"/>
          </p:cNvPicPr>
          <p:nvPr/>
        </p:nvPicPr>
        <p:blipFill>
          <a:blip r:embed="rId139"/>
          <a:stretch>
            <a:fillRect/>
          </a:stretch>
        </p:blipFill>
        <p:spPr>
          <a:xfrm>
            <a:off x="1778222" y="10109200"/>
            <a:ext cx="1003425" cy="1524000"/>
          </a:xfrm>
          <a:prstGeom prst="rect">
            <a:avLst/>
          </a:prstGeom>
        </p:spPr>
      </p:pic>
      <p:pic>
        <p:nvPicPr>
          <p:cNvPr id="167" name="Image 152" descr="preencoded.png"/>
          <p:cNvPicPr>
            <a:picLocks noChangeAspect="1"/>
          </p:cNvPicPr>
          <p:nvPr/>
        </p:nvPicPr>
        <p:blipFill>
          <a:blip r:embed="rId140"/>
          <a:stretch>
            <a:fillRect/>
          </a:stretch>
        </p:blipFill>
        <p:spPr>
          <a:xfrm>
            <a:off x="12904813" y="7048500"/>
            <a:ext cx="1003425" cy="1524000"/>
          </a:xfrm>
          <a:prstGeom prst="rect">
            <a:avLst/>
          </a:prstGeom>
        </p:spPr>
      </p:pic>
      <p:sp>
        <p:nvSpPr>
          <p:cNvPr id="168" name="Text 13"/>
          <p:cNvSpPr/>
          <p:nvPr/>
        </p:nvSpPr>
        <p:spPr>
          <a:xfrm>
            <a:off x="2083060" y="4495800"/>
            <a:ext cx="679535" cy="781050"/>
          </a:xfrm>
          <a:prstGeom prst="rect">
            <a:avLst/>
          </a:prstGeom>
          <a:noFill/>
          <a:ln/>
        </p:spPr>
        <p:txBody>
          <a:bodyPr wrap="square" lIns="0" tIns="0" rIns="0" bIns="0" rtlCol="0" anchor="t"/>
          <a:lstStyle/>
          <a:p>
            <a:pPr algn="l"/>
            <a:r>
              <a:rPr lang="en-US" sz="2500" dirty="0">
                <a:solidFill>
                  <a:srgbClr val="FFFFFF">
                    <a:alpha val="100000"/>
                  </a:srgbClr>
                </a:solidFill>
                <a:latin typeface="Calibri Bold" pitchFamily="34" charset="0"/>
                <a:ea typeface="Calibri Bold" pitchFamily="34" charset="-122"/>
                <a:cs typeface="Calibri Bold" pitchFamily="34" charset="-120"/>
              </a:rPr>
              <a:t>#</a:t>
            </a:r>
            <a:r>
              <a:rPr lang="en-US" sz="4100" dirty="0">
                <a:solidFill>
                  <a:srgbClr val="FFFFFF">
                    <a:alpha val="100000"/>
                  </a:srgbClr>
                </a:solidFill>
                <a:latin typeface="Calibri Bold" pitchFamily="34" charset="0"/>
                <a:ea typeface="Calibri Bold" pitchFamily="34" charset="-122"/>
                <a:cs typeface="Calibri Bold" pitchFamily="34" charset="-120"/>
              </a:rPr>
              <a:t>1</a:t>
            </a:r>
            <a:endParaRPr lang="en-US" sz="2500" dirty="0"/>
          </a:p>
        </p:txBody>
      </p:sp>
      <p:sp>
        <p:nvSpPr>
          <p:cNvPr id="169" name="Text 14"/>
          <p:cNvSpPr/>
          <p:nvPr/>
        </p:nvSpPr>
        <p:spPr>
          <a:xfrm>
            <a:off x="13184248" y="4495800"/>
            <a:ext cx="679535" cy="781050"/>
          </a:xfrm>
          <a:prstGeom prst="rect">
            <a:avLst/>
          </a:prstGeom>
          <a:noFill/>
          <a:ln/>
        </p:spPr>
        <p:txBody>
          <a:bodyPr wrap="square" lIns="0" tIns="0" rIns="0" bIns="0" rtlCol="0" anchor="t"/>
          <a:lstStyle/>
          <a:p>
            <a:pPr algn="l"/>
            <a:r>
              <a:rPr lang="en-US" sz="2500" dirty="0">
                <a:solidFill>
                  <a:srgbClr val="1C2851">
                    <a:alpha val="100000"/>
                  </a:srgbClr>
                </a:solidFill>
                <a:latin typeface="Calibri Bold" pitchFamily="34" charset="0"/>
                <a:ea typeface="Calibri Bold" pitchFamily="34" charset="-122"/>
                <a:cs typeface="Calibri Bold" pitchFamily="34" charset="-120"/>
              </a:rPr>
              <a:t>#</a:t>
            </a:r>
            <a:r>
              <a:rPr lang="en-US" sz="4100" dirty="0">
                <a:solidFill>
                  <a:srgbClr val="1C2851">
                    <a:alpha val="100000"/>
                  </a:srgbClr>
                </a:solidFill>
                <a:latin typeface="Calibri Bold" pitchFamily="34" charset="0"/>
                <a:ea typeface="Calibri Bold" pitchFamily="34" charset="-122"/>
                <a:cs typeface="Calibri Bold" pitchFamily="34" charset="-120"/>
              </a:rPr>
              <a:t>2</a:t>
            </a:r>
            <a:endParaRPr lang="en-US" sz="2500" dirty="0"/>
          </a:p>
        </p:txBody>
      </p:sp>
      <p:sp>
        <p:nvSpPr>
          <p:cNvPr id="170" name="Text 15"/>
          <p:cNvSpPr/>
          <p:nvPr/>
        </p:nvSpPr>
        <p:spPr>
          <a:xfrm>
            <a:off x="2070359" y="7556500"/>
            <a:ext cx="679535" cy="781050"/>
          </a:xfrm>
          <a:prstGeom prst="rect">
            <a:avLst/>
          </a:prstGeom>
          <a:noFill/>
          <a:ln/>
        </p:spPr>
        <p:txBody>
          <a:bodyPr wrap="square" lIns="0" tIns="0" rIns="0" bIns="0" rtlCol="0" anchor="t"/>
          <a:lstStyle/>
          <a:p>
            <a:pPr algn="l"/>
            <a:r>
              <a:rPr lang="en-US" sz="2500" dirty="0">
                <a:solidFill>
                  <a:srgbClr val="1C2851">
                    <a:alpha val="100000"/>
                  </a:srgbClr>
                </a:solidFill>
                <a:latin typeface="Calibri Bold" pitchFamily="34" charset="0"/>
                <a:ea typeface="Calibri Bold" pitchFamily="34" charset="-122"/>
                <a:cs typeface="Calibri Bold" pitchFamily="34" charset="-120"/>
              </a:rPr>
              <a:t>#</a:t>
            </a:r>
            <a:r>
              <a:rPr lang="en-US" sz="4100" dirty="0">
                <a:solidFill>
                  <a:srgbClr val="1C2851">
                    <a:alpha val="100000"/>
                  </a:srgbClr>
                </a:solidFill>
                <a:latin typeface="Calibri Bold" pitchFamily="34" charset="0"/>
                <a:ea typeface="Calibri Bold" pitchFamily="34" charset="-122"/>
                <a:cs typeface="Calibri Bold" pitchFamily="34" charset="-120"/>
              </a:rPr>
              <a:t>3</a:t>
            </a:r>
            <a:endParaRPr lang="en-US" sz="2500" dirty="0"/>
          </a:p>
        </p:txBody>
      </p:sp>
      <p:sp>
        <p:nvSpPr>
          <p:cNvPr id="171" name="Text 16"/>
          <p:cNvSpPr/>
          <p:nvPr/>
        </p:nvSpPr>
        <p:spPr>
          <a:xfrm>
            <a:off x="2070359" y="10617200"/>
            <a:ext cx="679535" cy="781050"/>
          </a:xfrm>
          <a:prstGeom prst="rect">
            <a:avLst/>
          </a:prstGeom>
          <a:noFill/>
          <a:ln/>
        </p:spPr>
        <p:txBody>
          <a:bodyPr wrap="square" lIns="0" tIns="0" rIns="0" bIns="0" rtlCol="0" anchor="t"/>
          <a:lstStyle/>
          <a:p>
            <a:pPr algn="l"/>
            <a:r>
              <a:rPr lang="en-US" sz="2500" dirty="0">
                <a:solidFill>
                  <a:srgbClr val="1C2851">
                    <a:alpha val="100000"/>
                  </a:srgbClr>
                </a:solidFill>
                <a:latin typeface="Calibri Bold" pitchFamily="34" charset="0"/>
                <a:ea typeface="Calibri Bold" pitchFamily="34" charset="-122"/>
                <a:cs typeface="Calibri Bold" pitchFamily="34" charset="-120"/>
              </a:rPr>
              <a:t>#</a:t>
            </a:r>
            <a:r>
              <a:rPr lang="en-US" sz="4100" dirty="0">
                <a:solidFill>
                  <a:srgbClr val="1C2851">
                    <a:alpha val="100000"/>
                  </a:srgbClr>
                </a:solidFill>
                <a:latin typeface="Calibri Bold" pitchFamily="34" charset="0"/>
                <a:ea typeface="Calibri Bold" pitchFamily="34" charset="-122"/>
                <a:cs typeface="Calibri Bold" pitchFamily="34" charset="-120"/>
              </a:rPr>
              <a:t>5</a:t>
            </a:r>
            <a:endParaRPr lang="en-US" sz="2500" dirty="0"/>
          </a:p>
        </p:txBody>
      </p:sp>
      <p:sp>
        <p:nvSpPr>
          <p:cNvPr id="172" name="Text 17"/>
          <p:cNvSpPr/>
          <p:nvPr/>
        </p:nvSpPr>
        <p:spPr>
          <a:xfrm>
            <a:off x="13184248" y="7556500"/>
            <a:ext cx="679535" cy="781050"/>
          </a:xfrm>
          <a:prstGeom prst="rect">
            <a:avLst/>
          </a:prstGeom>
          <a:noFill/>
          <a:ln/>
        </p:spPr>
        <p:txBody>
          <a:bodyPr wrap="square" lIns="0" tIns="0" rIns="0" bIns="0" rtlCol="0" anchor="t"/>
          <a:lstStyle/>
          <a:p>
            <a:pPr algn="l"/>
            <a:r>
              <a:rPr lang="en-US" sz="2500" dirty="0">
                <a:solidFill>
                  <a:srgbClr val="1C2851">
                    <a:alpha val="100000"/>
                  </a:srgbClr>
                </a:solidFill>
                <a:latin typeface="Calibri Bold" pitchFamily="34" charset="0"/>
                <a:ea typeface="Calibri Bold" pitchFamily="34" charset="-122"/>
                <a:cs typeface="Calibri Bold" pitchFamily="34" charset="-120"/>
              </a:rPr>
              <a:t>#</a:t>
            </a:r>
            <a:r>
              <a:rPr lang="en-US" sz="4100" dirty="0">
                <a:solidFill>
                  <a:srgbClr val="1C2851">
                    <a:alpha val="100000"/>
                  </a:srgbClr>
                </a:solidFill>
                <a:latin typeface="Calibri Bold" pitchFamily="34" charset="0"/>
                <a:ea typeface="Calibri Bold" pitchFamily="34" charset="-122"/>
                <a:cs typeface="Calibri Bold" pitchFamily="34" charset="-120"/>
              </a:rPr>
              <a:t>4</a:t>
            </a:r>
            <a:endParaRPr lang="en-US" sz="2500" dirty="0"/>
          </a:p>
        </p:txBody>
      </p:sp>
      <p:sp>
        <p:nvSpPr>
          <p:cNvPr id="173" name="Text 18"/>
          <p:cNvSpPr/>
          <p:nvPr/>
        </p:nvSpPr>
        <p:spPr>
          <a:xfrm>
            <a:off x="3149994" y="3987800"/>
            <a:ext cx="9005426" cy="2489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Procedimientos claros, ya que el usuario encontrara los requisitos documentos (técnicos y legales),  el contenido de los mismos, la forma de presentación; anteriormente, no se detallaban los requisitos en el RECSA, el usuario debía basarse únicamente en los términos de referencia y esto provocaba discrecionalidad.</a:t>
            </a:r>
            <a:endParaRPr lang="en-US" sz="3000" dirty="0"/>
          </a:p>
        </p:txBody>
      </p:sp>
      <p:sp>
        <p:nvSpPr>
          <p:cNvPr id="174" name="Text 19"/>
          <p:cNvSpPr/>
          <p:nvPr/>
        </p:nvSpPr>
        <p:spPr>
          <a:xfrm>
            <a:off x="3149994" y="7112000"/>
            <a:ext cx="9005426" cy="2108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Se crea una plataforma digital que agiliza la gestión ambiental, desde el ingreso del instrumento hasta la emisión de la resolución, mejorando la comunicación interna y externa y garantizando mayor transparencia en el seguimiento del proceso.</a:t>
            </a:r>
            <a:endParaRPr lang="en-US" sz="3000" dirty="0"/>
          </a:p>
        </p:txBody>
      </p:sp>
      <p:sp>
        <p:nvSpPr>
          <p:cNvPr id="175" name="Text 20"/>
          <p:cNvSpPr/>
          <p:nvPr/>
        </p:nvSpPr>
        <p:spPr>
          <a:xfrm>
            <a:off x="3149994" y="10375900"/>
            <a:ext cx="19928791" cy="1727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Se reducen plazos para el análisis de los expedientes administrativos que contienen los instrumentos ambientales, por lo cual internamente, ya se tiene contemplado el ordenamiento de los asesores, para cumplir con dichos plazos (los grupos especializados que trabajaran cada categoría); se eliminan las opiniones externas que eran de carácter obligatorio.
</a:t>
            </a:r>
            <a:endParaRPr lang="en-US" sz="3000" dirty="0"/>
          </a:p>
        </p:txBody>
      </p:sp>
      <p:sp>
        <p:nvSpPr>
          <p:cNvPr id="176" name="Text 21"/>
          <p:cNvSpPr/>
          <p:nvPr/>
        </p:nvSpPr>
        <p:spPr>
          <a:xfrm>
            <a:off x="14251181" y="3987800"/>
            <a:ext cx="9005426" cy="1346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El usuario tiene opción de presentar sus instrumentos ambientales de todas las categorías ya sea de forma digital o  en la plataforma digital al MARN.</a:t>
            </a:r>
            <a:endParaRPr lang="en-US" sz="3000" dirty="0"/>
          </a:p>
        </p:txBody>
      </p:sp>
      <p:sp>
        <p:nvSpPr>
          <p:cNvPr id="177" name="Text 22"/>
          <p:cNvSpPr/>
          <p:nvPr/>
        </p:nvSpPr>
        <p:spPr>
          <a:xfrm>
            <a:off x="14251181" y="7112000"/>
            <a:ext cx="9005426" cy="2108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Se agilizan las comunicaciones con los usuarios la que será más inmediata y eficaz, derivado a que las notificaciones de sus gestiones se realizaran por medios digitales (actualmente los usuarios deben llegar a notificarse de forma física)</a:t>
            </a:r>
            <a:endParaRPr lang="en-US" sz="3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sp>
        <p:nvSpPr>
          <p:cNvPr id="2" name="Shape 0"/>
          <p:cNvSpPr/>
          <p:nvPr/>
        </p:nvSpPr>
        <p:spPr>
          <a:xfrm>
            <a:off x="1778222" y="10020300"/>
            <a:ext cx="20513064" cy="1244600"/>
          </a:xfrm>
          <a:prstGeom prst="roundRect">
            <a:avLst>
              <a:gd name="adj" fmla="val 49959"/>
            </a:avLst>
          </a:prstGeom>
          <a:solidFill>
            <a:srgbClr val="D2E600">
              <a:alpha val="100000"/>
            </a:srgbClr>
          </a:solidFill>
          <a:ln/>
        </p:spPr>
      </p:sp>
      <p:sp>
        <p:nvSpPr>
          <p:cNvPr id="3" name="Shape 1"/>
          <p:cNvSpPr/>
          <p:nvPr/>
        </p:nvSpPr>
        <p:spPr>
          <a:xfrm>
            <a:off x="0" y="13550900"/>
            <a:ext cx="8129016" cy="165100"/>
          </a:xfrm>
          <a:prstGeom prst="rect">
            <a:avLst/>
          </a:prstGeom>
          <a:solidFill>
            <a:srgbClr val="6DB0DA">
              <a:alpha val="100000"/>
            </a:srgbClr>
          </a:solidFill>
          <a:ln/>
        </p:spPr>
      </p:sp>
      <p:sp>
        <p:nvSpPr>
          <p:cNvPr id="4" name="Shape 2"/>
          <p:cNvSpPr/>
          <p:nvPr/>
        </p:nvSpPr>
        <p:spPr>
          <a:xfrm>
            <a:off x="8129016" y="13550900"/>
            <a:ext cx="8129016" cy="165100"/>
          </a:xfrm>
          <a:prstGeom prst="rect">
            <a:avLst/>
          </a:prstGeom>
          <a:solidFill>
            <a:srgbClr val="FFFFFF">
              <a:alpha val="100000"/>
            </a:srgbClr>
          </a:solidFill>
          <a:ln/>
        </p:spPr>
      </p:sp>
      <p:sp>
        <p:nvSpPr>
          <p:cNvPr id="5" name="Shape 3"/>
          <p:cNvSpPr/>
          <p:nvPr/>
        </p:nvSpPr>
        <p:spPr>
          <a:xfrm>
            <a:off x="16258032" y="13550900"/>
            <a:ext cx="8129016" cy="165100"/>
          </a:xfrm>
          <a:prstGeom prst="rect">
            <a:avLst/>
          </a:prstGeom>
          <a:solidFill>
            <a:srgbClr val="6DB0DA">
              <a:alpha val="100000"/>
            </a:srgbClr>
          </a:solidFill>
          <a:ln/>
        </p:spPr>
      </p:sp>
      <p:sp>
        <p:nvSpPr>
          <p:cNvPr id="6" name="Text 4"/>
          <p:cNvSpPr/>
          <p:nvPr/>
        </p:nvSpPr>
        <p:spPr>
          <a:xfrm>
            <a:off x="1778222" y="2070100"/>
            <a:ext cx="5461683" cy="965200"/>
          </a:xfrm>
          <a:prstGeom prst="rect">
            <a:avLst/>
          </a:prstGeom>
          <a:noFill/>
          <a:ln/>
        </p:spPr>
        <p:txBody>
          <a:bodyPr wrap="square" lIns="0" tIns="0" rIns="0" bIns="0" rtlCol="0" anchor="t"/>
          <a:lstStyle/>
          <a:p>
            <a:pPr algn="l"/>
            <a:r>
              <a:rPr lang="en-US" sz="5000" dirty="0">
                <a:solidFill>
                  <a:srgbClr val="1E2A4E">
                    <a:alpha val="100000"/>
                  </a:srgbClr>
                </a:solidFill>
                <a:latin typeface="Calibri Regular" pitchFamily="34" charset="0"/>
                <a:ea typeface="Calibri Regular" pitchFamily="34" charset="-122"/>
                <a:cs typeface="Calibri Regular" pitchFamily="34" charset="-120"/>
              </a:rPr>
              <a:t>Principales </a:t>
            </a:r>
            <a:r>
              <a:rPr lang="en-US" sz="5000" dirty="0">
                <a:solidFill>
                  <a:srgbClr val="1E2A4E">
                    <a:alpha val="100000"/>
                  </a:srgbClr>
                </a:solidFill>
                <a:latin typeface="Calibri Bold" pitchFamily="34" charset="0"/>
                <a:ea typeface="Calibri Bold" pitchFamily="34" charset="-122"/>
                <a:cs typeface="Calibri Bold" pitchFamily="34" charset="-120"/>
              </a:rPr>
              <a:t>ventajas</a:t>
            </a:r>
            <a:endParaRPr lang="en-US" sz="5000" dirty="0"/>
          </a:p>
        </p:txBody>
      </p:sp>
      <p:sp>
        <p:nvSpPr>
          <p:cNvPr id="7" name="Text 5"/>
          <p:cNvSpPr/>
          <p:nvPr/>
        </p:nvSpPr>
        <p:spPr>
          <a:xfrm>
            <a:off x="1968746" y="12585700"/>
            <a:ext cx="3124591" cy="381000"/>
          </a:xfrm>
          <a:prstGeom prst="rect">
            <a:avLst/>
          </a:prstGeom>
          <a:noFill/>
          <a:ln/>
        </p:spPr>
        <p:txBody>
          <a:bodyPr wrap="square" lIns="0" tIns="0" rIns="0" bIns="0" rtlCol="0" anchor="t"/>
          <a:lstStyle/>
          <a:p>
            <a:pPr algn="l"/>
            <a:r>
              <a:rPr lang="en-US" sz="2000" kern="0" spc="400" dirty="0">
                <a:solidFill>
                  <a:srgbClr val="1E2A4E">
                    <a:alpha val="100000"/>
                  </a:srgbClr>
                </a:solidFill>
                <a:latin typeface="Calibri Light" pitchFamily="34" charset="0"/>
                <a:ea typeface="Calibri Light" pitchFamily="34" charset="-122"/>
                <a:cs typeface="Calibri Light" pitchFamily="34" charset="-120"/>
              </a:rPr>
              <a:t>REFORMAS AL</a:t>
            </a:r>
            <a:r>
              <a:rPr lang="en-US" sz="2000" kern="0" spc="400" dirty="0">
                <a:solidFill>
                  <a:srgbClr val="1E2A4E">
                    <a:alpha val="100000"/>
                  </a:srgbClr>
                </a:solidFill>
                <a:latin typeface="Calibri Regular" pitchFamily="34" charset="0"/>
                <a:ea typeface="Calibri Regular" pitchFamily="34" charset="-122"/>
                <a:cs typeface="Calibri Regular" pitchFamily="34" charset="-120"/>
              </a:rPr>
              <a:t> </a:t>
            </a:r>
            <a:r>
              <a:rPr lang="en-US" sz="2000" kern="0" spc="400" dirty="0">
                <a:solidFill>
                  <a:srgbClr val="1E2A4E">
                    <a:alpha val="100000"/>
                  </a:srgbClr>
                </a:solidFill>
                <a:latin typeface="Calibri Bold" pitchFamily="34" charset="0"/>
                <a:ea typeface="Calibri Bold" pitchFamily="34" charset="-122"/>
                <a:cs typeface="Calibri Bold" pitchFamily="34" charset="-120"/>
              </a:rPr>
              <a:t>RECSA</a:t>
            </a:r>
            <a:endParaRPr lang="en-US" sz="2000" dirty="0"/>
          </a:p>
        </p:txBody>
      </p:sp>
      <p:sp>
        <p:nvSpPr>
          <p:cNvPr id="8" name="Shape 6"/>
          <p:cNvSpPr/>
          <p:nvPr/>
        </p:nvSpPr>
        <p:spPr>
          <a:xfrm>
            <a:off x="1778222" y="3035300"/>
            <a:ext cx="1130441" cy="139700"/>
          </a:xfrm>
          <a:prstGeom prst="rect">
            <a:avLst/>
          </a:prstGeom>
          <a:solidFill>
            <a:srgbClr val="6DB0DA">
              <a:alpha val="100000"/>
            </a:srgbClr>
          </a:solidFill>
          <a:ln/>
        </p:spPr>
      </p:sp>
      <p:sp>
        <p:nvSpPr>
          <p:cNvPr id="9" name="Shape 7"/>
          <p:cNvSpPr/>
          <p:nvPr/>
        </p:nvSpPr>
        <p:spPr>
          <a:xfrm>
            <a:off x="2908664" y="3035300"/>
            <a:ext cx="1130441" cy="139700"/>
          </a:xfrm>
          <a:prstGeom prst="rect">
            <a:avLst/>
          </a:prstGeom>
          <a:solidFill>
            <a:srgbClr val="FFFFFF">
              <a:alpha val="100000"/>
            </a:srgbClr>
          </a:solidFill>
          <a:ln/>
        </p:spPr>
      </p:sp>
      <p:sp>
        <p:nvSpPr>
          <p:cNvPr id="10" name="Shape 8"/>
          <p:cNvSpPr/>
          <p:nvPr/>
        </p:nvSpPr>
        <p:spPr>
          <a:xfrm>
            <a:off x="4039105" y="3035300"/>
            <a:ext cx="1130441" cy="139700"/>
          </a:xfrm>
          <a:prstGeom prst="rect">
            <a:avLst/>
          </a:prstGeom>
          <a:solidFill>
            <a:srgbClr val="6DB0DA">
              <a:alpha val="100000"/>
            </a:srgbClr>
          </a:solidFill>
          <a:ln/>
        </p:spPr>
      </p:sp>
      <p:pic>
        <p:nvPicPr>
          <p:cNvPr id="11" name="Image 0" descr="preencoded.png"/>
          <p:cNvPicPr>
            <a:picLocks noChangeAspect="1"/>
          </p:cNvPicPr>
          <p:nvPr/>
        </p:nvPicPr>
        <p:blipFill>
          <a:blip r:embed="rId3"/>
          <a:stretch>
            <a:fillRect/>
          </a:stretch>
        </p:blipFill>
        <p:spPr>
          <a:xfrm>
            <a:off x="958970" y="12661900"/>
            <a:ext cx="711289" cy="12700"/>
          </a:xfrm>
          <a:prstGeom prst="rect">
            <a:avLst/>
          </a:prstGeom>
        </p:spPr>
      </p:pic>
      <p:pic>
        <p:nvPicPr>
          <p:cNvPr id="12" name="Image 1" descr="preencoded.png"/>
          <p:cNvPicPr>
            <a:picLocks noChangeAspect="1"/>
          </p:cNvPicPr>
          <p:nvPr/>
        </p:nvPicPr>
        <p:blipFill>
          <a:blip r:embed="rId4"/>
          <a:stretch>
            <a:fillRect/>
          </a:stretch>
        </p:blipFill>
        <p:spPr>
          <a:xfrm>
            <a:off x="20329635" y="12248034"/>
            <a:ext cx="1397745" cy="204465"/>
          </a:xfrm>
          <a:prstGeom prst="rect">
            <a:avLst/>
          </a:prstGeom>
        </p:spPr>
      </p:pic>
      <p:pic>
        <p:nvPicPr>
          <p:cNvPr id="13" name="Image 2" descr="preencoded.png"/>
          <p:cNvPicPr>
            <a:picLocks noChangeAspect="1"/>
          </p:cNvPicPr>
          <p:nvPr/>
        </p:nvPicPr>
        <p:blipFill>
          <a:blip r:embed="rId5"/>
          <a:stretch>
            <a:fillRect/>
          </a:stretch>
        </p:blipFill>
        <p:spPr>
          <a:xfrm>
            <a:off x="20303885" y="12489408"/>
            <a:ext cx="1365867" cy="264480"/>
          </a:xfrm>
          <a:prstGeom prst="rect">
            <a:avLst/>
          </a:prstGeom>
        </p:spPr>
      </p:pic>
      <p:pic>
        <p:nvPicPr>
          <p:cNvPr id="14" name="Image 3" descr="preencoded.png"/>
          <p:cNvPicPr>
            <a:picLocks noChangeAspect="1"/>
          </p:cNvPicPr>
          <p:nvPr/>
        </p:nvPicPr>
        <p:blipFill>
          <a:blip r:embed="rId6"/>
          <a:stretch>
            <a:fillRect/>
          </a:stretch>
        </p:blipFill>
        <p:spPr>
          <a:xfrm>
            <a:off x="20319290" y="12730783"/>
            <a:ext cx="2289536" cy="204465"/>
          </a:xfrm>
          <a:prstGeom prst="rect">
            <a:avLst/>
          </a:prstGeom>
        </p:spPr>
      </p:pic>
      <p:sp>
        <p:nvSpPr>
          <p:cNvPr id="15" name="Shape 9"/>
          <p:cNvSpPr/>
          <p:nvPr/>
        </p:nvSpPr>
        <p:spPr>
          <a:xfrm>
            <a:off x="20185403" y="12077576"/>
            <a:ext cx="22502" cy="368045"/>
          </a:xfrm>
          <a:prstGeom prst="rect">
            <a:avLst/>
          </a:prstGeom>
          <a:solidFill>
            <a:srgbClr val="4995CE">
              <a:alpha val="100000"/>
            </a:srgbClr>
          </a:solidFill>
          <a:ln/>
        </p:spPr>
      </p:sp>
      <p:sp>
        <p:nvSpPr>
          <p:cNvPr id="16" name="Shape 10"/>
          <p:cNvSpPr/>
          <p:nvPr/>
        </p:nvSpPr>
        <p:spPr>
          <a:xfrm>
            <a:off x="20185527" y="12445628"/>
            <a:ext cx="22502" cy="368048"/>
          </a:xfrm>
          <a:prstGeom prst="rect">
            <a:avLst/>
          </a:prstGeom>
          <a:solidFill>
            <a:srgbClr val="FFFFFF">
              <a:alpha val="100000"/>
            </a:srgbClr>
          </a:solidFill>
          <a:ln/>
        </p:spPr>
      </p:sp>
      <p:sp>
        <p:nvSpPr>
          <p:cNvPr id="17" name="Shape 11"/>
          <p:cNvSpPr/>
          <p:nvPr/>
        </p:nvSpPr>
        <p:spPr>
          <a:xfrm>
            <a:off x="20185651" y="12813680"/>
            <a:ext cx="22502" cy="368048"/>
          </a:xfrm>
          <a:prstGeom prst="rect">
            <a:avLst/>
          </a:prstGeom>
          <a:solidFill>
            <a:srgbClr val="4995CE">
              <a:alpha val="100000"/>
            </a:srgbClr>
          </a:solidFill>
          <a:ln/>
        </p:spPr>
      </p:sp>
      <p:pic>
        <p:nvPicPr>
          <p:cNvPr id="18" name="Image 4" descr="preencoded.png"/>
          <p:cNvPicPr>
            <a:picLocks noChangeAspect="1"/>
          </p:cNvPicPr>
          <p:nvPr/>
        </p:nvPicPr>
        <p:blipFill>
          <a:blip r:embed="rId7"/>
          <a:stretch>
            <a:fillRect/>
          </a:stretch>
        </p:blipFill>
        <p:spPr>
          <a:xfrm>
            <a:off x="19126507" y="12903460"/>
            <a:ext cx="88737" cy="93935"/>
          </a:xfrm>
          <a:prstGeom prst="rect">
            <a:avLst/>
          </a:prstGeom>
        </p:spPr>
      </p:pic>
      <p:pic>
        <p:nvPicPr>
          <p:cNvPr id="19" name="Image 5" descr="preencoded.png"/>
          <p:cNvPicPr>
            <a:picLocks noChangeAspect="1"/>
          </p:cNvPicPr>
          <p:nvPr/>
        </p:nvPicPr>
        <p:blipFill>
          <a:blip r:embed="rId8"/>
          <a:stretch>
            <a:fillRect/>
          </a:stretch>
        </p:blipFill>
        <p:spPr>
          <a:xfrm>
            <a:off x="19208025" y="12967022"/>
            <a:ext cx="95733" cy="96217"/>
          </a:xfrm>
          <a:prstGeom prst="rect">
            <a:avLst/>
          </a:prstGeom>
        </p:spPr>
      </p:pic>
      <p:pic>
        <p:nvPicPr>
          <p:cNvPr id="20" name="Image 6" descr="preencoded.png"/>
          <p:cNvPicPr>
            <a:picLocks noChangeAspect="1"/>
          </p:cNvPicPr>
          <p:nvPr/>
        </p:nvPicPr>
        <p:blipFill>
          <a:blip r:embed="rId9"/>
          <a:stretch>
            <a:fillRect/>
          </a:stretch>
        </p:blipFill>
        <p:spPr>
          <a:xfrm>
            <a:off x="19291255" y="13038348"/>
            <a:ext cx="84967" cy="95188"/>
          </a:xfrm>
          <a:prstGeom prst="rect">
            <a:avLst/>
          </a:prstGeom>
        </p:spPr>
      </p:pic>
      <p:pic>
        <p:nvPicPr>
          <p:cNvPr id="21" name="Image 7" descr="preencoded.png"/>
          <p:cNvPicPr>
            <a:picLocks noChangeAspect="1"/>
          </p:cNvPicPr>
          <p:nvPr/>
        </p:nvPicPr>
        <p:blipFill>
          <a:blip r:embed="rId10"/>
          <a:stretch>
            <a:fillRect/>
          </a:stretch>
        </p:blipFill>
        <p:spPr>
          <a:xfrm>
            <a:off x="19409886" y="13063922"/>
            <a:ext cx="77251" cy="86965"/>
          </a:xfrm>
          <a:prstGeom prst="rect">
            <a:avLst/>
          </a:prstGeom>
        </p:spPr>
      </p:pic>
      <p:pic>
        <p:nvPicPr>
          <p:cNvPr id="22" name="Image 8" descr="preencoded.png"/>
          <p:cNvPicPr>
            <a:picLocks noChangeAspect="1"/>
          </p:cNvPicPr>
          <p:nvPr/>
        </p:nvPicPr>
        <p:blipFill>
          <a:blip r:embed="rId11"/>
          <a:stretch>
            <a:fillRect/>
          </a:stretch>
        </p:blipFill>
        <p:spPr>
          <a:xfrm>
            <a:off x="19510407" y="13082364"/>
            <a:ext cx="63012" cy="79598"/>
          </a:xfrm>
          <a:prstGeom prst="rect">
            <a:avLst/>
          </a:prstGeom>
        </p:spPr>
      </p:pic>
      <p:pic>
        <p:nvPicPr>
          <p:cNvPr id="23" name="Image 9" descr="preencoded.png"/>
          <p:cNvPicPr>
            <a:picLocks noChangeAspect="1"/>
          </p:cNvPicPr>
          <p:nvPr/>
        </p:nvPicPr>
        <p:blipFill>
          <a:blip r:embed="rId12"/>
          <a:stretch>
            <a:fillRect/>
          </a:stretch>
        </p:blipFill>
        <p:spPr>
          <a:xfrm>
            <a:off x="19600609" y="13064096"/>
            <a:ext cx="104242" cy="95089"/>
          </a:xfrm>
          <a:prstGeom prst="rect">
            <a:avLst/>
          </a:prstGeom>
        </p:spPr>
      </p:pic>
      <p:pic>
        <p:nvPicPr>
          <p:cNvPr id="24" name="Image 10" descr="preencoded.png"/>
          <p:cNvPicPr>
            <a:picLocks noChangeAspect="1"/>
          </p:cNvPicPr>
          <p:nvPr/>
        </p:nvPicPr>
        <p:blipFill>
          <a:blip r:embed="rId13"/>
          <a:stretch>
            <a:fillRect/>
          </a:stretch>
        </p:blipFill>
        <p:spPr>
          <a:xfrm>
            <a:off x="19739507" y="13031477"/>
            <a:ext cx="86406" cy="95808"/>
          </a:xfrm>
          <a:prstGeom prst="rect">
            <a:avLst/>
          </a:prstGeom>
        </p:spPr>
      </p:pic>
      <p:pic>
        <p:nvPicPr>
          <p:cNvPr id="25" name="Image 11" descr="preencoded.png"/>
          <p:cNvPicPr>
            <a:picLocks noChangeAspect="1"/>
          </p:cNvPicPr>
          <p:nvPr/>
        </p:nvPicPr>
        <p:blipFill>
          <a:blip r:embed="rId14"/>
          <a:stretch>
            <a:fillRect/>
          </a:stretch>
        </p:blipFill>
        <p:spPr>
          <a:xfrm>
            <a:off x="19811251" y="12989868"/>
            <a:ext cx="95138" cy="75183"/>
          </a:xfrm>
          <a:prstGeom prst="rect">
            <a:avLst/>
          </a:prstGeom>
        </p:spPr>
      </p:pic>
      <p:pic>
        <p:nvPicPr>
          <p:cNvPr id="26" name="Image 12" descr="preencoded.png"/>
          <p:cNvPicPr>
            <a:picLocks noChangeAspect="1"/>
          </p:cNvPicPr>
          <p:nvPr/>
        </p:nvPicPr>
        <p:blipFill>
          <a:blip r:embed="rId15"/>
          <a:stretch>
            <a:fillRect/>
          </a:stretch>
        </p:blipFill>
        <p:spPr>
          <a:xfrm>
            <a:off x="19893638" y="12909972"/>
            <a:ext cx="97346" cy="94878"/>
          </a:xfrm>
          <a:prstGeom prst="rect">
            <a:avLst/>
          </a:prstGeom>
        </p:spPr>
      </p:pic>
      <p:pic>
        <p:nvPicPr>
          <p:cNvPr id="27" name="Image 13" descr="preencoded.png"/>
          <p:cNvPicPr>
            <a:picLocks noChangeAspect="1"/>
          </p:cNvPicPr>
          <p:nvPr/>
        </p:nvPicPr>
        <p:blipFill>
          <a:blip r:embed="rId16"/>
          <a:stretch>
            <a:fillRect/>
          </a:stretch>
        </p:blipFill>
        <p:spPr>
          <a:xfrm>
            <a:off x="19694208" y="12462954"/>
            <a:ext cx="0" cy="0"/>
          </a:xfrm>
          <a:prstGeom prst="rect">
            <a:avLst/>
          </a:prstGeom>
        </p:spPr>
      </p:pic>
      <p:pic>
        <p:nvPicPr>
          <p:cNvPr id="28" name="Image 14" descr="preencoded.png"/>
          <p:cNvPicPr>
            <a:picLocks noChangeAspect="1"/>
          </p:cNvPicPr>
          <p:nvPr/>
        </p:nvPicPr>
        <p:blipFill>
          <a:blip r:embed="rId17"/>
          <a:stretch>
            <a:fillRect/>
          </a:stretch>
        </p:blipFill>
        <p:spPr>
          <a:xfrm>
            <a:off x="19286120" y="12374426"/>
            <a:ext cx="20888" cy="67742"/>
          </a:xfrm>
          <a:prstGeom prst="rect">
            <a:avLst/>
          </a:prstGeom>
        </p:spPr>
      </p:pic>
      <p:pic>
        <p:nvPicPr>
          <p:cNvPr id="29" name="Image 15" descr="preencoded.png"/>
          <p:cNvPicPr>
            <a:picLocks noChangeAspect="1"/>
          </p:cNvPicPr>
          <p:nvPr/>
        </p:nvPicPr>
        <p:blipFill>
          <a:blip r:embed="rId18"/>
          <a:stretch>
            <a:fillRect/>
          </a:stretch>
        </p:blipFill>
        <p:spPr>
          <a:xfrm>
            <a:off x="19293389" y="12463587"/>
            <a:ext cx="7418" cy="7553"/>
          </a:xfrm>
          <a:prstGeom prst="rect">
            <a:avLst/>
          </a:prstGeom>
        </p:spPr>
      </p:pic>
      <p:pic>
        <p:nvPicPr>
          <p:cNvPr id="30" name="Image 16" descr="preencoded.png"/>
          <p:cNvPicPr>
            <a:picLocks noChangeAspect="1"/>
          </p:cNvPicPr>
          <p:nvPr/>
        </p:nvPicPr>
        <p:blipFill>
          <a:blip r:embed="rId18"/>
          <a:stretch>
            <a:fillRect/>
          </a:stretch>
        </p:blipFill>
        <p:spPr>
          <a:xfrm>
            <a:off x="19280960" y="12451891"/>
            <a:ext cx="7418" cy="7553"/>
          </a:xfrm>
          <a:prstGeom prst="rect">
            <a:avLst/>
          </a:prstGeom>
        </p:spPr>
      </p:pic>
      <p:pic>
        <p:nvPicPr>
          <p:cNvPr id="31" name="Image 17" descr="preencoded.png"/>
          <p:cNvPicPr>
            <a:picLocks noChangeAspect="1"/>
          </p:cNvPicPr>
          <p:nvPr/>
        </p:nvPicPr>
        <p:blipFill>
          <a:blip r:embed="rId19"/>
          <a:stretch>
            <a:fillRect/>
          </a:stretch>
        </p:blipFill>
        <p:spPr>
          <a:xfrm>
            <a:off x="19303014" y="12773955"/>
            <a:ext cx="8732" cy="8880"/>
          </a:xfrm>
          <a:prstGeom prst="rect">
            <a:avLst/>
          </a:prstGeom>
        </p:spPr>
      </p:pic>
      <p:pic>
        <p:nvPicPr>
          <p:cNvPr id="32" name="Image 18" descr="preencoded.png"/>
          <p:cNvPicPr>
            <a:picLocks noChangeAspect="1"/>
          </p:cNvPicPr>
          <p:nvPr/>
        </p:nvPicPr>
        <p:blipFill>
          <a:blip r:embed="rId19"/>
          <a:stretch>
            <a:fillRect/>
          </a:stretch>
        </p:blipFill>
        <p:spPr>
          <a:xfrm>
            <a:off x="19283143" y="12780814"/>
            <a:ext cx="8708" cy="8880"/>
          </a:xfrm>
          <a:prstGeom prst="rect">
            <a:avLst/>
          </a:prstGeom>
        </p:spPr>
      </p:pic>
      <p:pic>
        <p:nvPicPr>
          <p:cNvPr id="33" name="Image 19" descr="preencoded.png"/>
          <p:cNvPicPr>
            <a:picLocks noChangeAspect="1"/>
          </p:cNvPicPr>
          <p:nvPr/>
        </p:nvPicPr>
        <p:blipFill>
          <a:blip r:embed="rId20"/>
          <a:stretch>
            <a:fillRect/>
          </a:stretch>
        </p:blipFill>
        <p:spPr>
          <a:xfrm>
            <a:off x="19782474" y="12459382"/>
            <a:ext cx="49988" cy="60127"/>
          </a:xfrm>
          <a:prstGeom prst="rect">
            <a:avLst/>
          </a:prstGeom>
        </p:spPr>
      </p:pic>
      <p:pic>
        <p:nvPicPr>
          <p:cNvPr id="34" name="Image 20" descr="preencoded.png"/>
          <p:cNvPicPr>
            <a:picLocks noChangeAspect="1"/>
          </p:cNvPicPr>
          <p:nvPr/>
        </p:nvPicPr>
        <p:blipFill>
          <a:blip r:embed="rId21"/>
          <a:stretch>
            <a:fillRect/>
          </a:stretch>
        </p:blipFill>
        <p:spPr>
          <a:xfrm>
            <a:off x="19786245" y="12685092"/>
            <a:ext cx="22005" cy="93861"/>
          </a:xfrm>
          <a:prstGeom prst="rect">
            <a:avLst/>
          </a:prstGeom>
        </p:spPr>
      </p:pic>
      <p:pic>
        <p:nvPicPr>
          <p:cNvPr id="35" name="Image 21" descr="preencoded.png"/>
          <p:cNvPicPr>
            <a:picLocks noChangeAspect="1"/>
          </p:cNvPicPr>
          <p:nvPr/>
        </p:nvPicPr>
        <p:blipFill>
          <a:blip r:embed="rId22"/>
          <a:stretch>
            <a:fillRect/>
          </a:stretch>
        </p:blipFill>
        <p:spPr>
          <a:xfrm>
            <a:off x="19845809" y="12456182"/>
            <a:ext cx="34656" cy="90624"/>
          </a:xfrm>
          <a:prstGeom prst="rect">
            <a:avLst/>
          </a:prstGeom>
        </p:spPr>
      </p:pic>
      <p:pic>
        <p:nvPicPr>
          <p:cNvPr id="36" name="Image 22" descr="preencoded.png"/>
          <p:cNvPicPr>
            <a:picLocks noChangeAspect="1"/>
          </p:cNvPicPr>
          <p:nvPr/>
        </p:nvPicPr>
        <p:blipFill>
          <a:blip r:embed="rId23"/>
          <a:stretch>
            <a:fillRect/>
          </a:stretch>
        </p:blipFill>
        <p:spPr>
          <a:xfrm>
            <a:off x="19628765" y="12495312"/>
            <a:ext cx="34061" cy="37033"/>
          </a:xfrm>
          <a:prstGeom prst="rect">
            <a:avLst/>
          </a:prstGeom>
        </p:spPr>
      </p:pic>
      <p:pic>
        <p:nvPicPr>
          <p:cNvPr id="37" name="Image 23" descr="preencoded.png"/>
          <p:cNvPicPr>
            <a:picLocks noChangeAspect="1"/>
          </p:cNvPicPr>
          <p:nvPr/>
        </p:nvPicPr>
        <p:blipFill>
          <a:blip r:embed="rId24"/>
          <a:stretch>
            <a:fillRect/>
          </a:stretch>
        </p:blipFill>
        <p:spPr>
          <a:xfrm>
            <a:off x="19625788" y="12492062"/>
            <a:ext cx="32473" cy="34292"/>
          </a:xfrm>
          <a:prstGeom prst="rect">
            <a:avLst/>
          </a:prstGeom>
        </p:spPr>
      </p:pic>
      <p:pic>
        <p:nvPicPr>
          <p:cNvPr id="38" name="Image 24" descr="preencoded.png"/>
          <p:cNvPicPr>
            <a:picLocks noChangeAspect="1"/>
          </p:cNvPicPr>
          <p:nvPr/>
        </p:nvPicPr>
        <p:blipFill>
          <a:blip r:embed="rId25"/>
          <a:stretch>
            <a:fillRect/>
          </a:stretch>
        </p:blipFill>
        <p:spPr>
          <a:xfrm>
            <a:off x="19426433" y="12462793"/>
            <a:ext cx="31952" cy="39960"/>
          </a:xfrm>
          <a:prstGeom prst="rect">
            <a:avLst/>
          </a:prstGeom>
        </p:spPr>
      </p:pic>
      <p:pic>
        <p:nvPicPr>
          <p:cNvPr id="39" name="Image 25" descr="preencoded.png"/>
          <p:cNvPicPr>
            <a:picLocks noChangeAspect="1"/>
          </p:cNvPicPr>
          <p:nvPr/>
        </p:nvPicPr>
        <p:blipFill>
          <a:blip r:embed="rId26"/>
          <a:stretch>
            <a:fillRect/>
          </a:stretch>
        </p:blipFill>
        <p:spPr>
          <a:xfrm>
            <a:off x="19444642" y="12461825"/>
            <a:ext cx="19623" cy="30324"/>
          </a:xfrm>
          <a:prstGeom prst="rect">
            <a:avLst/>
          </a:prstGeom>
        </p:spPr>
      </p:pic>
      <p:pic>
        <p:nvPicPr>
          <p:cNvPr id="40" name="Image 26" descr="preencoded.png"/>
          <p:cNvPicPr>
            <a:picLocks noChangeAspect="1"/>
          </p:cNvPicPr>
          <p:nvPr/>
        </p:nvPicPr>
        <p:blipFill>
          <a:blip r:embed="rId27"/>
          <a:stretch>
            <a:fillRect/>
          </a:stretch>
        </p:blipFill>
        <p:spPr>
          <a:xfrm>
            <a:off x="19784955" y="12851718"/>
            <a:ext cx="45820" cy="22250"/>
          </a:xfrm>
          <a:prstGeom prst="rect">
            <a:avLst/>
          </a:prstGeom>
        </p:spPr>
      </p:pic>
      <p:pic>
        <p:nvPicPr>
          <p:cNvPr id="41" name="Image 27" descr="preencoded.png"/>
          <p:cNvPicPr>
            <a:picLocks noChangeAspect="1"/>
          </p:cNvPicPr>
          <p:nvPr/>
        </p:nvPicPr>
        <p:blipFill>
          <a:blip r:embed="rId28"/>
          <a:stretch>
            <a:fillRect/>
          </a:stretch>
        </p:blipFill>
        <p:spPr>
          <a:xfrm>
            <a:off x="19772105" y="12365856"/>
            <a:ext cx="26792" cy="39663"/>
          </a:xfrm>
          <a:prstGeom prst="rect">
            <a:avLst/>
          </a:prstGeom>
        </p:spPr>
      </p:pic>
      <p:pic>
        <p:nvPicPr>
          <p:cNvPr id="42" name="Image 28" descr="preencoded.png"/>
          <p:cNvPicPr>
            <a:picLocks noChangeAspect="1"/>
          </p:cNvPicPr>
          <p:nvPr/>
        </p:nvPicPr>
        <p:blipFill>
          <a:blip r:embed="rId29"/>
          <a:stretch>
            <a:fillRect/>
          </a:stretch>
        </p:blipFill>
        <p:spPr>
          <a:xfrm>
            <a:off x="19755632" y="12396862"/>
            <a:ext cx="18978" cy="26851"/>
          </a:xfrm>
          <a:prstGeom prst="rect">
            <a:avLst/>
          </a:prstGeom>
        </p:spPr>
      </p:pic>
      <p:pic>
        <p:nvPicPr>
          <p:cNvPr id="43" name="Image 29" descr="preencoded.png"/>
          <p:cNvPicPr>
            <a:picLocks noChangeAspect="1"/>
          </p:cNvPicPr>
          <p:nvPr/>
        </p:nvPicPr>
        <p:blipFill>
          <a:blip r:embed="rId30"/>
          <a:stretch>
            <a:fillRect/>
          </a:stretch>
        </p:blipFill>
        <p:spPr>
          <a:xfrm>
            <a:off x="19341566" y="12387449"/>
            <a:ext cx="35872" cy="27992"/>
          </a:xfrm>
          <a:prstGeom prst="rect">
            <a:avLst/>
          </a:prstGeom>
        </p:spPr>
      </p:pic>
      <p:pic>
        <p:nvPicPr>
          <p:cNvPr id="44" name="Image 30" descr="preencoded.png"/>
          <p:cNvPicPr>
            <a:picLocks noChangeAspect="1"/>
          </p:cNvPicPr>
          <p:nvPr/>
        </p:nvPicPr>
        <p:blipFill>
          <a:blip r:embed="rId31"/>
          <a:stretch>
            <a:fillRect/>
          </a:stretch>
        </p:blipFill>
        <p:spPr>
          <a:xfrm>
            <a:off x="19321521" y="12360151"/>
            <a:ext cx="24262" cy="34404"/>
          </a:xfrm>
          <a:prstGeom prst="rect">
            <a:avLst/>
          </a:prstGeom>
        </p:spPr>
      </p:pic>
      <p:pic>
        <p:nvPicPr>
          <p:cNvPr id="45" name="Image 31" descr="preencoded.png"/>
          <p:cNvPicPr>
            <a:picLocks noChangeAspect="1"/>
          </p:cNvPicPr>
          <p:nvPr/>
        </p:nvPicPr>
        <p:blipFill>
          <a:blip r:embed="rId32"/>
          <a:stretch>
            <a:fillRect/>
          </a:stretch>
        </p:blipFill>
        <p:spPr>
          <a:xfrm>
            <a:off x="19283118" y="12848406"/>
            <a:ext cx="22203" cy="10939"/>
          </a:xfrm>
          <a:prstGeom prst="rect">
            <a:avLst/>
          </a:prstGeom>
        </p:spPr>
      </p:pic>
      <p:pic>
        <p:nvPicPr>
          <p:cNvPr id="46" name="Image 32" descr="preencoded.png"/>
          <p:cNvPicPr>
            <a:picLocks noChangeAspect="1"/>
          </p:cNvPicPr>
          <p:nvPr/>
        </p:nvPicPr>
        <p:blipFill>
          <a:blip r:embed="rId33"/>
          <a:stretch>
            <a:fillRect/>
          </a:stretch>
        </p:blipFill>
        <p:spPr>
          <a:xfrm>
            <a:off x="19300881" y="12365868"/>
            <a:ext cx="126520" cy="104453"/>
          </a:xfrm>
          <a:prstGeom prst="rect">
            <a:avLst/>
          </a:prstGeom>
        </p:spPr>
      </p:pic>
      <p:pic>
        <p:nvPicPr>
          <p:cNvPr id="47" name="Image 33" descr="preencoded.png"/>
          <p:cNvPicPr>
            <a:picLocks noChangeAspect="1"/>
          </p:cNvPicPr>
          <p:nvPr/>
        </p:nvPicPr>
        <p:blipFill>
          <a:blip r:embed="rId34"/>
          <a:stretch>
            <a:fillRect/>
          </a:stretch>
        </p:blipFill>
        <p:spPr>
          <a:xfrm>
            <a:off x="19193587" y="12383827"/>
            <a:ext cx="158671" cy="456357"/>
          </a:xfrm>
          <a:prstGeom prst="rect">
            <a:avLst/>
          </a:prstGeom>
        </p:spPr>
      </p:pic>
      <p:pic>
        <p:nvPicPr>
          <p:cNvPr id="48" name="Image 34" descr="preencoded.png"/>
          <p:cNvPicPr>
            <a:picLocks noChangeAspect="1"/>
          </p:cNvPicPr>
          <p:nvPr/>
        </p:nvPicPr>
        <p:blipFill>
          <a:blip r:embed="rId35"/>
          <a:stretch>
            <a:fillRect/>
          </a:stretch>
        </p:blipFill>
        <p:spPr>
          <a:xfrm>
            <a:off x="19315493" y="12730609"/>
            <a:ext cx="30042" cy="88292"/>
          </a:xfrm>
          <a:prstGeom prst="rect">
            <a:avLst/>
          </a:prstGeom>
        </p:spPr>
      </p:pic>
      <p:pic>
        <p:nvPicPr>
          <p:cNvPr id="49" name="Image 35" descr="preencoded.png"/>
          <p:cNvPicPr>
            <a:picLocks noChangeAspect="1"/>
          </p:cNvPicPr>
          <p:nvPr/>
        </p:nvPicPr>
        <p:blipFill>
          <a:blip r:embed="rId36"/>
          <a:stretch>
            <a:fillRect/>
          </a:stretch>
        </p:blipFill>
        <p:spPr>
          <a:xfrm>
            <a:off x="19389990" y="12630361"/>
            <a:ext cx="60084" cy="31800"/>
          </a:xfrm>
          <a:prstGeom prst="rect">
            <a:avLst/>
          </a:prstGeom>
        </p:spPr>
      </p:pic>
      <p:pic>
        <p:nvPicPr>
          <p:cNvPr id="50" name="Image 36" descr="preencoded.png"/>
          <p:cNvPicPr>
            <a:picLocks noChangeAspect="1"/>
          </p:cNvPicPr>
          <p:nvPr/>
        </p:nvPicPr>
        <p:blipFill>
          <a:blip r:embed="rId37"/>
          <a:stretch>
            <a:fillRect/>
          </a:stretch>
        </p:blipFill>
        <p:spPr>
          <a:xfrm>
            <a:off x="19685352" y="12380478"/>
            <a:ext cx="130563" cy="98958"/>
          </a:xfrm>
          <a:prstGeom prst="rect">
            <a:avLst/>
          </a:prstGeom>
        </p:spPr>
      </p:pic>
      <p:pic>
        <p:nvPicPr>
          <p:cNvPr id="51" name="Image 37" descr="preencoded.png"/>
          <p:cNvPicPr>
            <a:picLocks noChangeAspect="1"/>
          </p:cNvPicPr>
          <p:nvPr/>
        </p:nvPicPr>
        <p:blipFill>
          <a:blip r:embed="rId18"/>
          <a:stretch>
            <a:fillRect/>
          </a:stretch>
        </p:blipFill>
        <p:spPr>
          <a:xfrm>
            <a:off x="19838069" y="12497792"/>
            <a:ext cx="7418" cy="7553"/>
          </a:xfrm>
          <a:prstGeom prst="rect">
            <a:avLst/>
          </a:prstGeom>
        </p:spPr>
      </p:pic>
      <p:pic>
        <p:nvPicPr>
          <p:cNvPr id="52" name="Image 38" descr="preencoded.png"/>
          <p:cNvPicPr>
            <a:picLocks noChangeAspect="1"/>
          </p:cNvPicPr>
          <p:nvPr/>
        </p:nvPicPr>
        <p:blipFill>
          <a:blip r:embed="rId38"/>
          <a:stretch>
            <a:fillRect/>
          </a:stretch>
        </p:blipFill>
        <p:spPr>
          <a:xfrm>
            <a:off x="19854963" y="12669019"/>
            <a:ext cx="8708" cy="8892"/>
          </a:xfrm>
          <a:prstGeom prst="rect">
            <a:avLst/>
          </a:prstGeom>
        </p:spPr>
      </p:pic>
      <p:pic>
        <p:nvPicPr>
          <p:cNvPr id="53" name="Image 39" descr="preencoded.png"/>
          <p:cNvPicPr>
            <a:picLocks noChangeAspect="1"/>
          </p:cNvPicPr>
          <p:nvPr/>
        </p:nvPicPr>
        <p:blipFill>
          <a:blip r:embed="rId19"/>
          <a:stretch>
            <a:fillRect/>
          </a:stretch>
        </p:blipFill>
        <p:spPr>
          <a:xfrm>
            <a:off x="19787138" y="12783393"/>
            <a:ext cx="8708" cy="8880"/>
          </a:xfrm>
          <a:prstGeom prst="rect">
            <a:avLst/>
          </a:prstGeom>
        </p:spPr>
      </p:pic>
      <p:pic>
        <p:nvPicPr>
          <p:cNvPr id="54" name="Image 40" descr="preencoded.png"/>
          <p:cNvPicPr>
            <a:picLocks noChangeAspect="1"/>
          </p:cNvPicPr>
          <p:nvPr/>
        </p:nvPicPr>
        <p:blipFill>
          <a:blip r:embed="rId39"/>
          <a:stretch>
            <a:fillRect/>
          </a:stretch>
        </p:blipFill>
        <p:spPr>
          <a:xfrm>
            <a:off x="19808597" y="12792894"/>
            <a:ext cx="8732" cy="8880"/>
          </a:xfrm>
          <a:prstGeom prst="rect">
            <a:avLst/>
          </a:prstGeom>
        </p:spPr>
      </p:pic>
      <p:pic>
        <p:nvPicPr>
          <p:cNvPr id="55" name="Image 41" descr="preencoded.png"/>
          <p:cNvPicPr>
            <a:picLocks noChangeAspect="1"/>
          </p:cNvPicPr>
          <p:nvPr/>
        </p:nvPicPr>
        <p:blipFill>
          <a:blip r:embed="rId18"/>
          <a:stretch>
            <a:fillRect/>
          </a:stretch>
        </p:blipFill>
        <p:spPr>
          <a:xfrm>
            <a:off x="19812219" y="12478134"/>
            <a:ext cx="7393" cy="7541"/>
          </a:xfrm>
          <a:prstGeom prst="rect">
            <a:avLst/>
          </a:prstGeom>
        </p:spPr>
      </p:pic>
      <p:pic>
        <p:nvPicPr>
          <p:cNvPr id="56" name="Image 42" descr="preencoded.png"/>
          <p:cNvPicPr>
            <a:picLocks noChangeAspect="1"/>
          </p:cNvPicPr>
          <p:nvPr/>
        </p:nvPicPr>
        <p:blipFill>
          <a:blip r:embed="rId40"/>
          <a:stretch>
            <a:fillRect/>
          </a:stretch>
        </p:blipFill>
        <p:spPr>
          <a:xfrm>
            <a:off x="19449405" y="12447042"/>
            <a:ext cx="175341" cy="55786"/>
          </a:xfrm>
          <a:prstGeom prst="rect">
            <a:avLst/>
          </a:prstGeom>
        </p:spPr>
      </p:pic>
      <p:pic>
        <p:nvPicPr>
          <p:cNvPr id="57" name="Image 43" descr="preencoded.png"/>
          <p:cNvPicPr>
            <a:picLocks noChangeAspect="1"/>
          </p:cNvPicPr>
          <p:nvPr/>
        </p:nvPicPr>
        <p:blipFill>
          <a:blip r:embed="rId38"/>
          <a:stretch>
            <a:fillRect/>
          </a:stretch>
        </p:blipFill>
        <p:spPr>
          <a:xfrm>
            <a:off x="19434520" y="12889371"/>
            <a:ext cx="8732" cy="8892"/>
          </a:xfrm>
          <a:prstGeom prst="rect">
            <a:avLst/>
          </a:prstGeom>
        </p:spPr>
      </p:pic>
      <p:pic>
        <p:nvPicPr>
          <p:cNvPr id="58" name="Image 44" descr="preencoded.png"/>
          <p:cNvPicPr>
            <a:picLocks noChangeAspect="1"/>
          </p:cNvPicPr>
          <p:nvPr/>
        </p:nvPicPr>
        <p:blipFill>
          <a:blip r:embed="rId38"/>
          <a:stretch>
            <a:fillRect/>
          </a:stretch>
        </p:blipFill>
        <p:spPr>
          <a:xfrm>
            <a:off x="19444468" y="12914015"/>
            <a:ext cx="8732" cy="8880"/>
          </a:xfrm>
          <a:prstGeom prst="rect">
            <a:avLst/>
          </a:prstGeom>
        </p:spPr>
      </p:pic>
      <p:pic>
        <p:nvPicPr>
          <p:cNvPr id="59" name="Image 45" descr="preencoded.png"/>
          <p:cNvPicPr>
            <a:picLocks noChangeAspect="1"/>
          </p:cNvPicPr>
          <p:nvPr/>
        </p:nvPicPr>
        <p:blipFill>
          <a:blip r:embed="rId16"/>
          <a:stretch>
            <a:fillRect/>
          </a:stretch>
        </p:blipFill>
        <p:spPr>
          <a:xfrm>
            <a:off x="19533479" y="12953740"/>
            <a:ext cx="0" cy="12"/>
          </a:xfrm>
          <a:prstGeom prst="rect">
            <a:avLst/>
          </a:prstGeom>
        </p:spPr>
      </p:pic>
      <p:pic>
        <p:nvPicPr>
          <p:cNvPr id="60" name="Image 46" descr="preencoded.png"/>
          <p:cNvPicPr>
            <a:picLocks noChangeAspect="1"/>
          </p:cNvPicPr>
          <p:nvPr/>
        </p:nvPicPr>
        <p:blipFill>
          <a:blip r:embed="rId41"/>
          <a:stretch>
            <a:fillRect/>
          </a:stretch>
        </p:blipFill>
        <p:spPr>
          <a:xfrm>
            <a:off x="19691331" y="12790128"/>
            <a:ext cx="8856" cy="7677"/>
          </a:xfrm>
          <a:prstGeom prst="rect">
            <a:avLst/>
          </a:prstGeom>
        </p:spPr>
      </p:pic>
      <p:pic>
        <p:nvPicPr>
          <p:cNvPr id="61" name="Image 47" descr="preencoded.png"/>
          <p:cNvPicPr>
            <a:picLocks noChangeAspect="1"/>
          </p:cNvPicPr>
          <p:nvPr/>
        </p:nvPicPr>
        <p:blipFill>
          <a:blip r:embed="rId42"/>
          <a:stretch>
            <a:fillRect/>
          </a:stretch>
        </p:blipFill>
        <p:spPr>
          <a:xfrm>
            <a:off x="19672154" y="12827918"/>
            <a:ext cx="28107" cy="24767"/>
          </a:xfrm>
          <a:prstGeom prst="rect">
            <a:avLst/>
          </a:prstGeom>
        </p:spPr>
      </p:pic>
      <p:pic>
        <p:nvPicPr>
          <p:cNvPr id="62" name="Image 48" descr="preencoded.png"/>
          <p:cNvPicPr>
            <a:picLocks noChangeAspect="1"/>
          </p:cNvPicPr>
          <p:nvPr/>
        </p:nvPicPr>
        <p:blipFill>
          <a:blip r:embed="rId43"/>
          <a:stretch>
            <a:fillRect/>
          </a:stretch>
        </p:blipFill>
        <p:spPr>
          <a:xfrm>
            <a:off x="19731197" y="12775481"/>
            <a:ext cx="15232" cy="36971"/>
          </a:xfrm>
          <a:prstGeom prst="rect">
            <a:avLst/>
          </a:prstGeom>
        </p:spPr>
      </p:pic>
      <p:pic>
        <p:nvPicPr>
          <p:cNvPr id="63" name="Image 49" descr="preencoded.png"/>
          <p:cNvPicPr>
            <a:picLocks noChangeAspect="1"/>
          </p:cNvPicPr>
          <p:nvPr/>
        </p:nvPicPr>
        <p:blipFill>
          <a:blip r:embed="rId44"/>
          <a:stretch>
            <a:fillRect/>
          </a:stretch>
        </p:blipFill>
        <p:spPr>
          <a:xfrm>
            <a:off x="19377363" y="12736153"/>
            <a:ext cx="51551" cy="54831"/>
          </a:xfrm>
          <a:prstGeom prst="rect">
            <a:avLst/>
          </a:prstGeom>
        </p:spPr>
      </p:pic>
      <p:pic>
        <p:nvPicPr>
          <p:cNvPr id="64" name="Image 50" descr="preencoded.png"/>
          <p:cNvPicPr>
            <a:picLocks noChangeAspect="1"/>
          </p:cNvPicPr>
          <p:nvPr/>
        </p:nvPicPr>
        <p:blipFill>
          <a:blip r:embed="rId45"/>
          <a:stretch>
            <a:fillRect/>
          </a:stretch>
        </p:blipFill>
        <p:spPr>
          <a:xfrm>
            <a:off x="19420107" y="12715677"/>
            <a:ext cx="32647" cy="30510"/>
          </a:xfrm>
          <a:prstGeom prst="rect">
            <a:avLst/>
          </a:prstGeom>
        </p:spPr>
      </p:pic>
      <p:pic>
        <p:nvPicPr>
          <p:cNvPr id="65" name="Image 51" descr="preencoded.png"/>
          <p:cNvPicPr>
            <a:picLocks noChangeAspect="1"/>
          </p:cNvPicPr>
          <p:nvPr/>
        </p:nvPicPr>
        <p:blipFill>
          <a:blip r:embed="rId46"/>
          <a:stretch>
            <a:fillRect/>
          </a:stretch>
        </p:blipFill>
        <p:spPr>
          <a:xfrm>
            <a:off x="19430626" y="12660052"/>
            <a:ext cx="44728" cy="60585"/>
          </a:xfrm>
          <a:prstGeom prst="rect">
            <a:avLst/>
          </a:prstGeom>
        </p:spPr>
      </p:pic>
      <p:pic>
        <p:nvPicPr>
          <p:cNvPr id="66" name="Image 52" descr="preencoded.png"/>
          <p:cNvPicPr>
            <a:picLocks noChangeAspect="1"/>
          </p:cNvPicPr>
          <p:nvPr/>
        </p:nvPicPr>
        <p:blipFill>
          <a:blip r:embed="rId47"/>
          <a:stretch>
            <a:fillRect/>
          </a:stretch>
        </p:blipFill>
        <p:spPr>
          <a:xfrm>
            <a:off x="19404950" y="12840246"/>
            <a:ext cx="54304" cy="35074"/>
          </a:xfrm>
          <a:prstGeom prst="rect">
            <a:avLst/>
          </a:prstGeom>
        </p:spPr>
      </p:pic>
      <p:pic>
        <p:nvPicPr>
          <p:cNvPr id="67" name="Image 53" descr="preencoded.png"/>
          <p:cNvPicPr>
            <a:picLocks noChangeAspect="1"/>
          </p:cNvPicPr>
          <p:nvPr/>
        </p:nvPicPr>
        <p:blipFill>
          <a:blip r:embed="rId48"/>
          <a:stretch>
            <a:fillRect/>
          </a:stretch>
        </p:blipFill>
        <p:spPr>
          <a:xfrm>
            <a:off x="19599467" y="12642813"/>
            <a:ext cx="5160" cy="6263"/>
          </a:xfrm>
          <a:prstGeom prst="rect">
            <a:avLst/>
          </a:prstGeom>
        </p:spPr>
      </p:pic>
      <p:pic>
        <p:nvPicPr>
          <p:cNvPr id="68" name="Image 54" descr="preencoded.png"/>
          <p:cNvPicPr>
            <a:picLocks noChangeAspect="1"/>
          </p:cNvPicPr>
          <p:nvPr/>
        </p:nvPicPr>
        <p:blipFill>
          <a:blip r:embed="rId49"/>
          <a:stretch>
            <a:fillRect/>
          </a:stretch>
        </p:blipFill>
        <p:spPr>
          <a:xfrm>
            <a:off x="19543972" y="12646447"/>
            <a:ext cx="10246" cy="15342"/>
          </a:xfrm>
          <a:prstGeom prst="rect">
            <a:avLst/>
          </a:prstGeom>
        </p:spPr>
      </p:pic>
      <p:pic>
        <p:nvPicPr>
          <p:cNvPr id="69" name="Image 55" descr="preencoded.png"/>
          <p:cNvPicPr>
            <a:picLocks noChangeAspect="1"/>
          </p:cNvPicPr>
          <p:nvPr/>
        </p:nvPicPr>
        <p:blipFill>
          <a:blip r:embed="rId50"/>
          <a:stretch>
            <a:fillRect/>
          </a:stretch>
        </p:blipFill>
        <p:spPr>
          <a:xfrm>
            <a:off x="19600857" y="12651693"/>
            <a:ext cx="6574" cy="7317"/>
          </a:xfrm>
          <a:prstGeom prst="rect">
            <a:avLst/>
          </a:prstGeom>
        </p:spPr>
      </p:pic>
      <p:pic>
        <p:nvPicPr>
          <p:cNvPr id="70" name="Image 56" descr="preencoded.png"/>
          <p:cNvPicPr>
            <a:picLocks noChangeAspect="1"/>
          </p:cNvPicPr>
          <p:nvPr/>
        </p:nvPicPr>
        <p:blipFill>
          <a:blip r:embed="rId51"/>
          <a:stretch>
            <a:fillRect/>
          </a:stretch>
        </p:blipFill>
        <p:spPr>
          <a:xfrm>
            <a:off x="19626533" y="12607131"/>
            <a:ext cx="5755" cy="7193"/>
          </a:xfrm>
          <a:prstGeom prst="rect">
            <a:avLst/>
          </a:prstGeom>
        </p:spPr>
      </p:pic>
      <p:pic>
        <p:nvPicPr>
          <p:cNvPr id="71" name="Image 57" descr="preencoded.png"/>
          <p:cNvPicPr>
            <a:picLocks noChangeAspect="1"/>
          </p:cNvPicPr>
          <p:nvPr/>
        </p:nvPicPr>
        <p:blipFill>
          <a:blip r:embed="rId52"/>
          <a:stretch>
            <a:fillRect/>
          </a:stretch>
        </p:blipFill>
        <p:spPr>
          <a:xfrm>
            <a:off x="19559180" y="12570879"/>
            <a:ext cx="11957" cy="15379"/>
          </a:xfrm>
          <a:prstGeom prst="rect">
            <a:avLst/>
          </a:prstGeom>
        </p:spPr>
      </p:pic>
      <p:pic>
        <p:nvPicPr>
          <p:cNvPr id="72" name="Image 58" descr="preencoded.png"/>
          <p:cNvPicPr>
            <a:picLocks noChangeAspect="1"/>
          </p:cNvPicPr>
          <p:nvPr/>
        </p:nvPicPr>
        <p:blipFill>
          <a:blip r:embed="rId53"/>
          <a:stretch>
            <a:fillRect/>
          </a:stretch>
        </p:blipFill>
        <p:spPr>
          <a:xfrm>
            <a:off x="19612070" y="12615937"/>
            <a:ext cx="6773" cy="7293"/>
          </a:xfrm>
          <a:prstGeom prst="rect">
            <a:avLst/>
          </a:prstGeom>
        </p:spPr>
      </p:pic>
      <p:pic>
        <p:nvPicPr>
          <p:cNvPr id="73" name="Image 59" descr="preencoded.png"/>
          <p:cNvPicPr>
            <a:picLocks noChangeAspect="1"/>
          </p:cNvPicPr>
          <p:nvPr/>
        </p:nvPicPr>
        <p:blipFill>
          <a:blip r:embed="rId54"/>
          <a:stretch>
            <a:fillRect/>
          </a:stretch>
        </p:blipFill>
        <p:spPr>
          <a:xfrm>
            <a:off x="19417924" y="12452610"/>
            <a:ext cx="253808" cy="267382"/>
          </a:xfrm>
          <a:prstGeom prst="rect">
            <a:avLst/>
          </a:prstGeom>
        </p:spPr>
      </p:pic>
      <p:pic>
        <p:nvPicPr>
          <p:cNvPr id="74" name="Image 60" descr="preencoded.png"/>
          <p:cNvPicPr>
            <a:picLocks noChangeAspect="1"/>
          </p:cNvPicPr>
          <p:nvPr/>
        </p:nvPicPr>
        <p:blipFill>
          <a:blip r:embed="rId55"/>
          <a:stretch>
            <a:fillRect/>
          </a:stretch>
        </p:blipFill>
        <p:spPr>
          <a:xfrm>
            <a:off x="19526061" y="12612067"/>
            <a:ext cx="5830" cy="7466"/>
          </a:xfrm>
          <a:prstGeom prst="rect">
            <a:avLst/>
          </a:prstGeom>
        </p:spPr>
      </p:pic>
      <p:pic>
        <p:nvPicPr>
          <p:cNvPr id="75" name="Image 61" descr="preencoded.png"/>
          <p:cNvPicPr>
            <a:picLocks noChangeAspect="1"/>
          </p:cNvPicPr>
          <p:nvPr/>
        </p:nvPicPr>
        <p:blipFill>
          <a:blip r:embed="rId56"/>
          <a:stretch>
            <a:fillRect/>
          </a:stretch>
        </p:blipFill>
        <p:spPr>
          <a:xfrm>
            <a:off x="19509440" y="12535880"/>
            <a:ext cx="6078" cy="6610"/>
          </a:xfrm>
          <a:prstGeom prst="rect">
            <a:avLst/>
          </a:prstGeom>
        </p:spPr>
      </p:pic>
      <p:pic>
        <p:nvPicPr>
          <p:cNvPr id="76" name="Image 62" descr="preencoded.png"/>
          <p:cNvPicPr>
            <a:picLocks noChangeAspect="1"/>
          </p:cNvPicPr>
          <p:nvPr/>
        </p:nvPicPr>
        <p:blipFill>
          <a:blip r:embed="rId57"/>
          <a:stretch>
            <a:fillRect/>
          </a:stretch>
        </p:blipFill>
        <p:spPr>
          <a:xfrm>
            <a:off x="19512839" y="12544103"/>
            <a:ext cx="7318" cy="7280"/>
          </a:xfrm>
          <a:prstGeom prst="rect">
            <a:avLst/>
          </a:prstGeom>
        </p:spPr>
      </p:pic>
      <p:pic>
        <p:nvPicPr>
          <p:cNvPr id="77" name="Image 63" descr="preencoded.png"/>
          <p:cNvPicPr>
            <a:picLocks noChangeAspect="1"/>
          </p:cNvPicPr>
          <p:nvPr/>
        </p:nvPicPr>
        <p:blipFill>
          <a:blip r:embed="rId51"/>
          <a:stretch>
            <a:fillRect/>
          </a:stretch>
        </p:blipFill>
        <p:spPr>
          <a:xfrm>
            <a:off x="19609589" y="12607702"/>
            <a:ext cx="5607" cy="6598"/>
          </a:xfrm>
          <a:prstGeom prst="rect">
            <a:avLst/>
          </a:prstGeom>
        </p:spPr>
      </p:pic>
      <p:pic>
        <p:nvPicPr>
          <p:cNvPr id="78" name="Image 64" descr="preencoded.png"/>
          <p:cNvPicPr>
            <a:picLocks noChangeAspect="1"/>
          </p:cNvPicPr>
          <p:nvPr/>
        </p:nvPicPr>
        <p:blipFill>
          <a:blip r:embed="rId58"/>
          <a:stretch>
            <a:fillRect/>
          </a:stretch>
        </p:blipFill>
        <p:spPr>
          <a:xfrm>
            <a:off x="19598004" y="12531998"/>
            <a:ext cx="11734" cy="15416"/>
          </a:xfrm>
          <a:prstGeom prst="rect">
            <a:avLst/>
          </a:prstGeom>
        </p:spPr>
      </p:pic>
      <p:pic>
        <p:nvPicPr>
          <p:cNvPr id="79" name="Image 65" descr="preencoded.png"/>
          <p:cNvPicPr>
            <a:picLocks noChangeAspect="1"/>
          </p:cNvPicPr>
          <p:nvPr/>
        </p:nvPicPr>
        <p:blipFill>
          <a:blip r:embed="rId59"/>
          <a:stretch>
            <a:fillRect/>
          </a:stretch>
        </p:blipFill>
        <p:spPr>
          <a:xfrm>
            <a:off x="19580812" y="12535185"/>
            <a:ext cx="4689" cy="6449"/>
          </a:xfrm>
          <a:prstGeom prst="rect">
            <a:avLst/>
          </a:prstGeom>
        </p:spPr>
      </p:pic>
      <p:pic>
        <p:nvPicPr>
          <p:cNvPr id="80" name="Image 66" descr="preencoded.png"/>
          <p:cNvPicPr>
            <a:picLocks noChangeAspect="1"/>
          </p:cNvPicPr>
          <p:nvPr/>
        </p:nvPicPr>
        <p:blipFill>
          <a:blip r:embed="rId60"/>
          <a:stretch>
            <a:fillRect/>
          </a:stretch>
        </p:blipFill>
        <p:spPr>
          <a:xfrm>
            <a:off x="19542310" y="12533883"/>
            <a:ext cx="6177" cy="7255"/>
          </a:xfrm>
          <a:prstGeom prst="rect">
            <a:avLst/>
          </a:prstGeom>
        </p:spPr>
      </p:pic>
      <p:pic>
        <p:nvPicPr>
          <p:cNvPr id="81" name="Image 67" descr="preencoded.png"/>
          <p:cNvPicPr>
            <a:picLocks noChangeAspect="1"/>
          </p:cNvPicPr>
          <p:nvPr/>
        </p:nvPicPr>
        <p:blipFill>
          <a:blip r:embed="rId61"/>
          <a:stretch>
            <a:fillRect/>
          </a:stretch>
        </p:blipFill>
        <p:spPr>
          <a:xfrm>
            <a:off x="19439184" y="12713022"/>
            <a:ext cx="165567" cy="146372"/>
          </a:xfrm>
          <a:prstGeom prst="rect">
            <a:avLst/>
          </a:prstGeom>
        </p:spPr>
      </p:pic>
      <p:pic>
        <p:nvPicPr>
          <p:cNvPr id="82" name="Image 68" descr="preencoded.png"/>
          <p:cNvPicPr>
            <a:picLocks noChangeAspect="1"/>
          </p:cNvPicPr>
          <p:nvPr/>
        </p:nvPicPr>
        <p:blipFill>
          <a:blip r:embed="rId62"/>
          <a:stretch>
            <a:fillRect/>
          </a:stretch>
        </p:blipFill>
        <p:spPr>
          <a:xfrm>
            <a:off x="19288700" y="12780690"/>
            <a:ext cx="99330" cy="128129"/>
          </a:xfrm>
          <a:prstGeom prst="rect">
            <a:avLst/>
          </a:prstGeom>
        </p:spPr>
      </p:pic>
      <p:pic>
        <p:nvPicPr>
          <p:cNvPr id="83" name="Image 69" descr="preencoded.png"/>
          <p:cNvPicPr>
            <a:picLocks noChangeAspect="1"/>
          </p:cNvPicPr>
          <p:nvPr/>
        </p:nvPicPr>
        <p:blipFill>
          <a:blip r:embed="rId63"/>
          <a:stretch>
            <a:fillRect/>
          </a:stretch>
        </p:blipFill>
        <p:spPr>
          <a:xfrm>
            <a:off x="19427946" y="12857485"/>
            <a:ext cx="11288" cy="12750"/>
          </a:xfrm>
          <a:prstGeom prst="rect">
            <a:avLst/>
          </a:prstGeom>
        </p:spPr>
      </p:pic>
      <p:pic>
        <p:nvPicPr>
          <p:cNvPr id="84" name="Image 70" descr="preencoded.png"/>
          <p:cNvPicPr>
            <a:picLocks noChangeAspect="1"/>
          </p:cNvPicPr>
          <p:nvPr/>
        </p:nvPicPr>
        <p:blipFill>
          <a:blip r:embed="rId64"/>
          <a:stretch>
            <a:fillRect/>
          </a:stretch>
        </p:blipFill>
        <p:spPr>
          <a:xfrm>
            <a:off x="19413012" y="12872752"/>
            <a:ext cx="14612" cy="12390"/>
          </a:xfrm>
          <a:prstGeom prst="rect">
            <a:avLst/>
          </a:prstGeom>
        </p:spPr>
      </p:pic>
      <p:pic>
        <p:nvPicPr>
          <p:cNvPr id="85" name="Image 71" descr="preencoded.png"/>
          <p:cNvPicPr>
            <a:picLocks noChangeAspect="1"/>
          </p:cNvPicPr>
          <p:nvPr/>
        </p:nvPicPr>
        <p:blipFill>
          <a:blip r:embed="rId65"/>
          <a:stretch>
            <a:fillRect/>
          </a:stretch>
        </p:blipFill>
        <p:spPr>
          <a:xfrm>
            <a:off x="19418098" y="12867456"/>
            <a:ext cx="14637" cy="12688"/>
          </a:xfrm>
          <a:prstGeom prst="rect">
            <a:avLst/>
          </a:prstGeom>
        </p:spPr>
      </p:pic>
      <p:pic>
        <p:nvPicPr>
          <p:cNvPr id="86" name="Image 72" descr="preencoded.png"/>
          <p:cNvPicPr>
            <a:picLocks noChangeAspect="1"/>
          </p:cNvPicPr>
          <p:nvPr/>
        </p:nvPicPr>
        <p:blipFill>
          <a:blip r:embed="rId66"/>
          <a:stretch>
            <a:fillRect/>
          </a:stretch>
        </p:blipFill>
        <p:spPr>
          <a:xfrm>
            <a:off x="19422886" y="12862185"/>
            <a:ext cx="14587" cy="12836"/>
          </a:xfrm>
          <a:prstGeom prst="rect">
            <a:avLst/>
          </a:prstGeom>
        </p:spPr>
      </p:pic>
      <p:pic>
        <p:nvPicPr>
          <p:cNvPr id="87" name="Image 73" descr="preencoded.png"/>
          <p:cNvPicPr>
            <a:picLocks noChangeAspect="1"/>
          </p:cNvPicPr>
          <p:nvPr/>
        </p:nvPicPr>
        <p:blipFill>
          <a:blip r:embed="rId67"/>
          <a:stretch>
            <a:fillRect/>
          </a:stretch>
        </p:blipFill>
        <p:spPr>
          <a:xfrm>
            <a:off x="19414649" y="12710579"/>
            <a:ext cx="24907" cy="24197"/>
          </a:xfrm>
          <a:prstGeom prst="rect">
            <a:avLst/>
          </a:prstGeom>
        </p:spPr>
      </p:pic>
      <p:pic>
        <p:nvPicPr>
          <p:cNvPr id="88" name="Image 74" descr="preencoded.png"/>
          <p:cNvPicPr>
            <a:picLocks noChangeAspect="1"/>
          </p:cNvPicPr>
          <p:nvPr/>
        </p:nvPicPr>
        <p:blipFill>
          <a:blip r:embed="rId68"/>
          <a:stretch>
            <a:fillRect/>
          </a:stretch>
        </p:blipFill>
        <p:spPr>
          <a:xfrm>
            <a:off x="19444667" y="12675778"/>
            <a:ext cx="29571" cy="35371"/>
          </a:xfrm>
          <a:prstGeom prst="rect">
            <a:avLst/>
          </a:prstGeom>
        </p:spPr>
      </p:pic>
      <p:pic>
        <p:nvPicPr>
          <p:cNvPr id="89" name="Image 75" descr="preencoded.png"/>
          <p:cNvPicPr>
            <a:picLocks noChangeAspect="1"/>
          </p:cNvPicPr>
          <p:nvPr/>
        </p:nvPicPr>
        <p:blipFill>
          <a:blip r:embed="rId69"/>
          <a:stretch>
            <a:fillRect/>
          </a:stretch>
        </p:blipFill>
        <p:spPr>
          <a:xfrm>
            <a:off x="19382970" y="12731700"/>
            <a:ext cx="33292" cy="38298"/>
          </a:xfrm>
          <a:prstGeom prst="rect">
            <a:avLst/>
          </a:prstGeom>
        </p:spPr>
      </p:pic>
      <p:pic>
        <p:nvPicPr>
          <p:cNvPr id="90" name="Image 76" descr="preencoded.png"/>
          <p:cNvPicPr>
            <a:picLocks noChangeAspect="1"/>
          </p:cNvPicPr>
          <p:nvPr/>
        </p:nvPicPr>
        <p:blipFill>
          <a:blip r:embed="rId70"/>
          <a:stretch>
            <a:fillRect/>
          </a:stretch>
        </p:blipFill>
        <p:spPr>
          <a:xfrm>
            <a:off x="19455582" y="12673682"/>
            <a:ext cx="20020" cy="18752"/>
          </a:xfrm>
          <a:prstGeom prst="rect">
            <a:avLst/>
          </a:prstGeom>
        </p:spPr>
      </p:pic>
      <p:pic>
        <p:nvPicPr>
          <p:cNvPr id="91" name="Image 77" descr="preencoded.png"/>
          <p:cNvPicPr>
            <a:picLocks noChangeAspect="1"/>
          </p:cNvPicPr>
          <p:nvPr/>
        </p:nvPicPr>
        <p:blipFill>
          <a:blip r:embed="rId71"/>
          <a:stretch>
            <a:fillRect/>
          </a:stretch>
        </p:blipFill>
        <p:spPr>
          <a:xfrm>
            <a:off x="19460221" y="12657534"/>
            <a:ext cx="23791" cy="52871"/>
          </a:xfrm>
          <a:prstGeom prst="rect">
            <a:avLst/>
          </a:prstGeom>
        </p:spPr>
      </p:pic>
      <p:pic>
        <p:nvPicPr>
          <p:cNvPr id="92" name="Image 78" descr="preencoded.png"/>
          <p:cNvPicPr>
            <a:picLocks noChangeAspect="1"/>
          </p:cNvPicPr>
          <p:nvPr/>
        </p:nvPicPr>
        <p:blipFill>
          <a:blip r:embed="rId72"/>
          <a:stretch>
            <a:fillRect/>
          </a:stretch>
        </p:blipFill>
        <p:spPr>
          <a:xfrm>
            <a:off x="19676620" y="12889086"/>
            <a:ext cx="14587" cy="11373"/>
          </a:xfrm>
          <a:prstGeom prst="rect">
            <a:avLst/>
          </a:prstGeom>
        </p:spPr>
      </p:pic>
      <p:pic>
        <p:nvPicPr>
          <p:cNvPr id="93" name="Image 79" descr="preencoded.png"/>
          <p:cNvPicPr>
            <a:picLocks noChangeAspect="1"/>
          </p:cNvPicPr>
          <p:nvPr/>
        </p:nvPicPr>
        <p:blipFill>
          <a:blip r:embed="rId73"/>
          <a:stretch>
            <a:fillRect/>
          </a:stretch>
        </p:blipFill>
        <p:spPr>
          <a:xfrm>
            <a:off x="19666647" y="12878110"/>
            <a:ext cx="14984" cy="12167"/>
          </a:xfrm>
          <a:prstGeom prst="rect">
            <a:avLst/>
          </a:prstGeom>
        </p:spPr>
      </p:pic>
      <p:pic>
        <p:nvPicPr>
          <p:cNvPr id="94" name="Image 80" descr="preencoded.png"/>
          <p:cNvPicPr>
            <a:picLocks noChangeAspect="1"/>
          </p:cNvPicPr>
          <p:nvPr/>
        </p:nvPicPr>
        <p:blipFill>
          <a:blip r:embed="rId74"/>
          <a:stretch>
            <a:fillRect/>
          </a:stretch>
        </p:blipFill>
        <p:spPr>
          <a:xfrm>
            <a:off x="19662206" y="12872554"/>
            <a:ext cx="14934" cy="12353"/>
          </a:xfrm>
          <a:prstGeom prst="rect">
            <a:avLst/>
          </a:prstGeom>
        </p:spPr>
      </p:pic>
      <p:pic>
        <p:nvPicPr>
          <p:cNvPr id="95" name="Image 81" descr="preencoded.png"/>
          <p:cNvPicPr>
            <a:picLocks noChangeAspect="1"/>
          </p:cNvPicPr>
          <p:nvPr/>
        </p:nvPicPr>
        <p:blipFill>
          <a:blip r:embed="rId75"/>
          <a:stretch>
            <a:fillRect/>
          </a:stretch>
        </p:blipFill>
        <p:spPr>
          <a:xfrm>
            <a:off x="19671410" y="12883741"/>
            <a:ext cx="14934" cy="11869"/>
          </a:xfrm>
          <a:prstGeom prst="rect">
            <a:avLst/>
          </a:prstGeom>
        </p:spPr>
      </p:pic>
      <p:pic>
        <p:nvPicPr>
          <p:cNvPr id="96" name="Image 82" descr="preencoded.png"/>
          <p:cNvPicPr>
            <a:picLocks noChangeAspect="1"/>
          </p:cNvPicPr>
          <p:nvPr/>
        </p:nvPicPr>
        <p:blipFill>
          <a:blip r:embed="rId76"/>
          <a:stretch>
            <a:fillRect/>
          </a:stretch>
        </p:blipFill>
        <p:spPr>
          <a:xfrm>
            <a:off x="19407852" y="12877850"/>
            <a:ext cx="14289" cy="11832"/>
          </a:xfrm>
          <a:prstGeom prst="rect">
            <a:avLst/>
          </a:prstGeom>
        </p:spPr>
      </p:pic>
      <p:pic>
        <p:nvPicPr>
          <p:cNvPr id="97" name="Image 83" descr="preencoded.png"/>
          <p:cNvPicPr>
            <a:picLocks noChangeAspect="1"/>
          </p:cNvPicPr>
          <p:nvPr/>
        </p:nvPicPr>
        <p:blipFill>
          <a:blip r:embed="rId77"/>
          <a:stretch>
            <a:fillRect/>
          </a:stretch>
        </p:blipFill>
        <p:spPr>
          <a:xfrm>
            <a:off x="19660544" y="12867680"/>
            <a:ext cx="11809" cy="12142"/>
          </a:xfrm>
          <a:prstGeom prst="rect">
            <a:avLst/>
          </a:prstGeom>
        </p:spPr>
      </p:pic>
      <p:pic>
        <p:nvPicPr>
          <p:cNvPr id="98" name="Image 84" descr="preencoded.png"/>
          <p:cNvPicPr>
            <a:picLocks noChangeAspect="1"/>
          </p:cNvPicPr>
          <p:nvPr/>
        </p:nvPicPr>
        <p:blipFill>
          <a:blip r:embed="rId78"/>
          <a:stretch>
            <a:fillRect/>
          </a:stretch>
        </p:blipFill>
        <p:spPr>
          <a:xfrm>
            <a:off x="19648413" y="12851023"/>
            <a:ext cx="47234" cy="33275"/>
          </a:xfrm>
          <a:prstGeom prst="rect">
            <a:avLst/>
          </a:prstGeom>
        </p:spPr>
      </p:pic>
      <p:pic>
        <p:nvPicPr>
          <p:cNvPr id="99" name="Image 85" descr="preencoded.png"/>
          <p:cNvPicPr>
            <a:picLocks noChangeAspect="1"/>
          </p:cNvPicPr>
          <p:nvPr/>
        </p:nvPicPr>
        <p:blipFill>
          <a:blip r:embed="rId79"/>
          <a:stretch>
            <a:fillRect/>
          </a:stretch>
        </p:blipFill>
        <p:spPr>
          <a:xfrm>
            <a:off x="19687609" y="12879834"/>
            <a:ext cx="21707" cy="30646"/>
          </a:xfrm>
          <a:prstGeom prst="rect">
            <a:avLst/>
          </a:prstGeom>
        </p:spPr>
      </p:pic>
      <p:pic>
        <p:nvPicPr>
          <p:cNvPr id="100" name="Image 86" descr="preencoded.png"/>
          <p:cNvPicPr>
            <a:picLocks noChangeAspect="1"/>
          </p:cNvPicPr>
          <p:nvPr/>
        </p:nvPicPr>
        <p:blipFill>
          <a:blip r:embed="rId80"/>
          <a:stretch>
            <a:fillRect/>
          </a:stretch>
        </p:blipFill>
        <p:spPr>
          <a:xfrm>
            <a:off x="19708175" y="12787784"/>
            <a:ext cx="95312" cy="130845"/>
          </a:xfrm>
          <a:prstGeom prst="rect">
            <a:avLst/>
          </a:prstGeom>
        </p:spPr>
      </p:pic>
      <p:pic>
        <p:nvPicPr>
          <p:cNvPr id="101" name="Image 87" descr="preencoded.png"/>
          <p:cNvPicPr>
            <a:picLocks noChangeAspect="1"/>
          </p:cNvPicPr>
          <p:nvPr/>
        </p:nvPicPr>
        <p:blipFill>
          <a:blip r:embed="rId81"/>
          <a:stretch>
            <a:fillRect/>
          </a:stretch>
        </p:blipFill>
        <p:spPr>
          <a:xfrm>
            <a:off x="19650993" y="12717326"/>
            <a:ext cx="7814" cy="16123"/>
          </a:xfrm>
          <a:prstGeom prst="rect">
            <a:avLst/>
          </a:prstGeom>
        </p:spPr>
      </p:pic>
      <p:pic>
        <p:nvPicPr>
          <p:cNvPr id="102" name="Image 88" descr="preencoded.png"/>
          <p:cNvPicPr>
            <a:picLocks noChangeAspect="1"/>
          </p:cNvPicPr>
          <p:nvPr/>
        </p:nvPicPr>
        <p:blipFill>
          <a:blip r:embed="rId82"/>
          <a:stretch>
            <a:fillRect/>
          </a:stretch>
        </p:blipFill>
        <p:spPr>
          <a:xfrm>
            <a:off x="19695746" y="12764033"/>
            <a:ext cx="23716" cy="33362"/>
          </a:xfrm>
          <a:prstGeom prst="rect">
            <a:avLst/>
          </a:prstGeom>
        </p:spPr>
      </p:pic>
      <p:pic>
        <p:nvPicPr>
          <p:cNvPr id="103" name="Image 89" descr="preencoded.png"/>
          <p:cNvPicPr>
            <a:picLocks noChangeAspect="1"/>
          </p:cNvPicPr>
          <p:nvPr/>
        </p:nvPicPr>
        <p:blipFill>
          <a:blip r:embed="rId83"/>
          <a:stretch>
            <a:fillRect/>
          </a:stretch>
        </p:blipFill>
        <p:spPr>
          <a:xfrm>
            <a:off x="19664216" y="12733908"/>
            <a:ext cx="6450" cy="13829"/>
          </a:xfrm>
          <a:prstGeom prst="rect">
            <a:avLst/>
          </a:prstGeom>
        </p:spPr>
      </p:pic>
      <p:pic>
        <p:nvPicPr>
          <p:cNvPr id="104" name="Image 90" descr="preencoded.png"/>
          <p:cNvPicPr>
            <a:picLocks noChangeAspect="1"/>
          </p:cNvPicPr>
          <p:nvPr/>
        </p:nvPicPr>
        <p:blipFill>
          <a:blip r:embed="rId84"/>
          <a:stretch>
            <a:fillRect/>
          </a:stretch>
        </p:blipFill>
        <p:spPr>
          <a:xfrm>
            <a:off x="19635166" y="12711050"/>
            <a:ext cx="10717" cy="8173"/>
          </a:xfrm>
          <a:prstGeom prst="rect">
            <a:avLst/>
          </a:prstGeom>
        </p:spPr>
      </p:pic>
      <p:pic>
        <p:nvPicPr>
          <p:cNvPr id="105" name="Image 91" descr="preencoded.png"/>
          <p:cNvPicPr>
            <a:picLocks noChangeAspect="1"/>
          </p:cNvPicPr>
          <p:nvPr/>
        </p:nvPicPr>
        <p:blipFill>
          <a:blip r:embed="rId85"/>
          <a:stretch>
            <a:fillRect/>
          </a:stretch>
        </p:blipFill>
        <p:spPr>
          <a:xfrm>
            <a:off x="19748835" y="12380491"/>
            <a:ext cx="162863" cy="462558"/>
          </a:xfrm>
          <a:prstGeom prst="rect">
            <a:avLst/>
          </a:prstGeom>
        </p:spPr>
      </p:pic>
      <p:pic>
        <p:nvPicPr>
          <p:cNvPr id="106" name="Image 92" descr="preencoded.png"/>
          <p:cNvPicPr>
            <a:picLocks noChangeAspect="1"/>
          </p:cNvPicPr>
          <p:nvPr/>
        </p:nvPicPr>
        <p:blipFill>
          <a:blip r:embed="rId86"/>
          <a:stretch>
            <a:fillRect/>
          </a:stretch>
        </p:blipFill>
        <p:spPr>
          <a:xfrm>
            <a:off x="19692769" y="12863103"/>
            <a:ext cx="14066" cy="31998"/>
          </a:xfrm>
          <a:prstGeom prst="rect">
            <a:avLst/>
          </a:prstGeom>
        </p:spPr>
      </p:pic>
      <p:pic>
        <p:nvPicPr>
          <p:cNvPr id="107" name="Image 93" descr="preencoded.png"/>
          <p:cNvPicPr>
            <a:picLocks noChangeAspect="1"/>
          </p:cNvPicPr>
          <p:nvPr/>
        </p:nvPicPr>
        <p:blipFill>
          <a:blip r:embed="rId87"/>
          <a:stretch>
            <a:fillRect/>
          </a:stretch>
        </p:blipFill>
        <p:spPr>
          <a:xfrm>
            <a:off x="19681854" y="12894779"/>
            <a:ext cx="14438" cy="10654"/>
          </a:xfrm>
          <a:prstGeom prst="rect">
            <a:avLst/>
          </a:prstGeom>
        </p:spPr>
      </p:pic>
      <p:pic>
        <p:nvPicPr>
          <p:cNvPr id="108" name="Image 94" descr="preencoded.png"/>
          <p:cNvPicPr>
            <a:picLocks noChangeAspect="1"/>
          </p:cNvPicPr>
          <p:nvPr/>
        </p:nvPicPr>
        <p:blipFill>
          <a:blip r:embed="rId88"/>
          <a:stretch>
            <a:fillRect/>
          </a:stretch>
        </p:blipFill>
        <p:spPr>
          <a:xfrm>
            <a:off x="19693663" y="12905532"/>
            <a:ext cx="12602" cy="10356"/>
          </a:xfrm>
          <a:prstGeom prst="rect">
            <a:avLst/>
          </a:prstGeom>
        </p:spPr>
      </p:pic>
      <p:pic>
        <p:nvPicPr>
          <p:cNvPr id="109" name="Image 95" descr="preencoded.png"/>
          <p:cNvPicPr>
            <a:picLocks noChangeAspect="1"/>
          </p:cNvPicPr>
          <p:nvPr/>
        </p:nvPicPr>
        <p:blipFill>
          <a:blip r:embed="rId89"/>
          <a:stretch>
            <a:fillRect/>
          </a:stretch>
        </p:blipFill>
        <p:spPr>
          <a:xfrm>
            <a:off x="19702866" y="12891951"/>
            <a:ext cx="62144" cy="25412"/>
          </a:xfrm>
          <a:prstGeom prst="rect">
            <a:avLst/>
          </a:prstGeom>
        </p:spPr>
      </p:pic>
      <p:pic>
        <p:nvPicPr>
          <p:cNvPr id="110" name="Image 96" descr="preencoded.png"/>
          <p:cNvPicPr>
            <a:picLocks noChangeAspect="1"/>
          </p:cNvPicPr>
          <p:nvPr/>
        </p:nvPicPr>
        <p:blipFill>
          <a:blip r:embed="rId90"/>
          <a:stretch>
            <a:fillRect/>
          </a:stretch>
        </p:blipFill>
        <p:spPr>
          <a:xfrm>
            <a:off x="19391801" y="12893315"/>
            <a:ext cx="12429" cy="10678"/>
          </a:xfrm>
          <a:prstGeom prst="rect">
            <a:avLst/>
          </a:prstGeom>
        </p:spPr>
      </p:pic>
      <p:pic>
        <p:nvPicPr>
          <p:cNvPr id="111" name="Image 97" descr="preencoded.png"/>
          <p:cNvPicPr>
            <a:picLocks noChangeAspect="1"/>
          </p:cNvPicPr>
          <p:nvPr/>
        </p:nvPicPr>
        <p:blipFill>
          <a:blip r:embed="rId91"/>
          <a:stretch>
            <a:fillRect/>
          </a:stretch>
        </p:blipFill>
        <p:spPr>
          <a:xfrm>
            <a:off x="19350670" y="12845504"/>
            <a:ext cx="224188" cy="120613"/>
          </a:xfrm>
          <a:prstGeom prst="rect">
            <a:avLst/>
          </a:prstGeom>
        </p:spPr>
      </p:pic>
      <p:pic>
        <p:nvPicPr>
          <p:cNvPr id="112" name="Image 98" descr="preencoded.png"/>
          <p:cNvPicPr>
            <a:picLocks noChangeAspect="1"/>
          </p:cNvPicPr>
          <p:nvPr/>
        </p:nvPicPr>
        <p:blipFill>
          <a:blip r:embed="rId92"/>
          <a:stretch>
            <a:fillRect/>
          </a:stretch>
        </p:blipFill>
        <p:spPr>
          <a:xfrm>
            <a:off x="19392843" y="12847104"/>
            <a:ext cx="19598" cy="39675"/>
          </a:xfrm>
          <a:prstGeom prst="rect">
            <a:avLst/>
          </a:prstGeom>
        </p:spPr>
      </p:pic>
      <p:pic>
        <p:nvPicPr>
          <p:cNvPr id="113" name="Image 99" descr="preencoded.png"/>
          <p:cNvPicPr>
            <a:picLocks noChangeAspect="1"/>
          </p:cNvPicPr>
          <p:nvPr/>
        </p:nvPicPr>
        <p:blipFill>
          <a:blip r:embed="rId93"/>
          <a:stretch>
            <a:fillRect/>
          </a:stretch>
        </p:blipFill>
        <p:spPr>
          <a:xfrm>
            <a:off x="19620455" y="12930299"/>
            <a:ext cx="75862" cy="39576"/>
          </a:xfrm>
          <a:prstGeom prst="rect">
            <a:avLst/>
          </a:prstGeom>
        </p:spPr>
      </p:pic>
      <p:pic>
        <p:nvPicPr>
          <p:cNvPr id="114" name="Image 100" descr="preencoded.png"/>
          <p:cNvPicPr>
            <a:picLocks noChangeAspect="1"/>
          </p:cNvPicPr>
          <p:nvPr/>
        </p:nvPicPr>
        <p:blipFill>
          <a:blip r:embed="rId94"/>
          <a:stretch>
            <a:fillRect/>
          </a:stretch>
        </p:blipFill>
        <p:spPr>
          <a:xfrm>
            <a:off x="19416857" y="12846720"/>
            <a:ext cx="10915" cy="14002"/>
          </a:xfrm>
          <a:prstGeom prst="rect">
            <a:avLst/>
          </a:prstGeom>
        </p:spPr>
      </p:pic>
      <p:pic>
        <p:nvPicPr>
          <p:cNvPr id="115" name="Image 101" descr="preencoded.png"/>
          <p:cNvPicPr>
            <a:picLocks noChangeAspect="1"/>
          </p:cNvPicPr>
          <p:nvPr/>
        </p:nvPicPr>
        <p:blipFill>
          <a:blip r:embed="rId95"/>
          <a:stretch>
            <a:fillRect/>
          </a:stretch>
        </p:blipFill>
        <p:spPr>
          <a:xfrm>
            <a:off x="19390139" y="12867357"/>
            <a:ext cx="20442" cy="31638"/>
          </a:xfrm>
          <a:prstGeom prst="rect">
            <a:avLst/>
          </a:prstGeom>
        </p:spPr>
      </p:pic>
      <p:pic>
        <p:nvPicPr>
          <p:cNvPr id="116" name="Image 102" descr="preencoded.png"/>
          <p:cNvPicPr>
            <a:picLocks noChangeAspect="1"/>
          </p:cNvPicPr>
          <p:nvPr/>
        </p:nvPicPr>
        <p:blipFill>
          <a:blip r:embed="rId96"/>
          <a:stretch>
            <a:fillRect/>
          </a:stretch>
        </p:blipFill>
        <p:spPr>
          <a:xfrm>
            <a:off x="19626458" y="12881248"/>
            <a:ext cx="125230" cy="82141"/>
          </a:xfrm>
          <a:prstGeom prst="rect">
            <a:avLst/>
          </a:prstGeom>
        </p:spPr>
      </p:pic>
      <p:pic>
        <p:nvPicPr>
          <p:cNvPr id="117" name="Image 103" descr="preencoded.png"/>
          <p:cNvPicPr>
            <a:picLocks noChangeAspect="1"/>
          </p:cNvPicPr>
          <p:nvPr/>
        </p:nvPicPr>
        <p:blipFill>
          <a:blip r:embed="rId97"/>
          <a:stretch>
            <a:fillRect/>
          </a:stretch>
        </p:blipFill>
        <p:spPr>
          <a:xfrm>
            <a:off x="19672799" y="12856902"/>
            <a:ext cx="17738" cy="19794"/>
          </a:xfrm>
          <a:prstGeom prst="rect">
            <a:avLst/>
          </a:prstGeom>
        </p:spPr>
      </p:pic>
      <p:pic>
        <p:nvPicPr>
          <p:cNvPr id="118" name="Image 104" descr="preencoded.png"/>
          <p:cNvPicPr>
            <a:picLocks noChangeAspect="1"/>
          </p:cNvPicPr>
          <p:nvPr/>
        </p:nvPicPr>
        <p:blipFill>
          <a:blip r:embed="rId98"/>
          <a:stretch>
            <a:fillRect/>
          </a:stretch>
        </p:blipFill>
        <p:spPr>
          <a:xfrm>
            <a:off x="19697433" y="12811869"/>
            <a:ext cx="50310" cy="75183"/>
          </a:xfrm>
          <a:prstGeom prst="rect">
            <a:avLst/>
          </a:prstGeom>
        </p:spPr>
      </p:pic>
      <p:pic>
        <p:nvPicPr>
          <p:cNvPr id="119" name="Image 105" descr="preencoded.png"/>
          <p:cNvPicPr>
            <a:picLocks noChangeAspect="1"/>
          </p:cNvPicPr>
          <p:nvPr/>
        </p:nvPicPr>
        <p:blipFill>
          <a:blip r:embed="rId99"/>
          <a:stretch>
            <a:fillRect/>
          </a:stretch>
        </p:blipFill>
        <p:spPr>
          <a:xfrm>
            <a:off x="19411449" y="12832569"/>
            <a:ext cx="10692" cy="6747"/>
          </a:xfrm>
          <a:prstGeom prst="rect">
            <a:avLst/>
          </a:prstGeom>
        </p:spPr>
      </p:pic>
      <p:pic>
        <p:nvPicPr>
          <p:cNvPr id="120" name="Image 106" descr="preencoded.png"/>
          <p:cNvPicPr>
            <a:picLocks noChangeAspect="1"/>
          </p:cNvPicPr>
          <p:nvPr/>
        </p:nvPicPr>
        <p:blipFill>
          <a:blip r:embed="rId100"/>
          <a:stretch>
            <a:fillRect/>
          </a:stretch>
        </p:blipFill>
        <p:spPr>
          <a:xfrm>
            <a:off x="19383987" y="12797743"/>
            <a:ext cx="22054" cy="68436"/>
          </a:xfrm>
          <a:prstGeom prst="rect">
            <a:avLst/>
          </a:prstGeom>
        </p:spPr>
      </p:pic>
      <p:pic>
        <p:nvPicPr>
          <p:cNvPr id="121" name="Image 107" descr="preencoded.png"/>
          <p:cNvPicPr>
            <a:picLocks noChangeAspect="1"/>
          </p:cNvPicPr>
          <p:nvPr/>
        </p:nvPicPr>
        <p:blipFill>
          <a:blip r:embed="rId101"/>
          <a:stretch>
            <a:fillRect/>
          </a:stretch>
        </p:blipFill>
        <p:spPr>
          <a:xfrm>
            <a:off x="19509886" y="12717822"/>
            <a:ext cx="41677" cy="30795"/>
          </a:xfrm>
          <a:prstGeom prst="rect">
            <a:avLst/>
          </a:prstGeom>
        </p:spPr>
      </p:pic>
      <p:pic>
        <p:nvPicPr>
          <p:cNvPr id="122" name="Image 108" descr="preencoded.png"/>
          <p:cNvPicPr>
            <a:picLocks noChangeAspect="1"/>
          </p:cNvPicPr>
          <p:nvPr/>
        </p:nvPicPr>
        <p:blipFill>
          <a:blip r:embed="rId102"/>
          <a:stretch>
            <a:fillRect/>
          </a:stretch>
        </p:blipFill>
        <p:spPr>
          <a:xfrm>
            <a:off x="19435190" y="12819323"/>
            <a:ext cx="16696" cy="23602"/>
          </a:xfrm>
          <a:prstGeom prst="rect">
            <a:avLst/>
          </a:prstGeom>
        </p:spPr>
      </p:pic>
      <p:pic>
        <p:nvPicPr>
          <p:cNvPr id="123" name="Image 109" descr="preencoded.png"/>
          <p:cNvPicPr>
            <a:picLocks noChangeAspect="1"/>
          </p:cNvPicPr>
          <p:nvPr/>
        </p:nvPicPr>
        <p:blipFill>
          <a:blip r:embed="rId103"/>
          <a:stretch>
            <a:fillRect/>
          </a:stretch>
        </p:blipFill>
        <p:spPr>
          <a:xfrm>
            <a:off x="19396341" y="12784150"/>
            <a:ext cx="8658" cy="7900"/>
          </a:xfrm>
          <a:prstGeom prst="rect">
            <a:avLst/>
          </a:prstGeom>
        </p:spPr>
      </p:pic>
      <p:pic>
        <p:nvPicPr>
          <p:cNvPr id="124" name="Image 110" descr="preencoded.png"/>
          <p:cNvPicPr>
            <a:picLocks noChangeAspect="1"/>
          </p:cNvPicPr>
          <p:nvPr/>
        </p:nvPicPr>
        <p:blipFill>
          <a:blip r:embed="rId104"/>
          <a:stretch>
            <a:fillRect/>
          </a:stretch>
        </p:blipFill>
        <p:spPr>
          <a:xfrm>
            <a:off x="19344766" y="12770259"/>
            <a:ext cx="17961" cy="34590"/>
          </a:xfrm>
          <a:prstGeom prst="rect">
            <a:avLst/>
          </a:prstGeom>
        </p:spPr>
      </p:pic>
      <p:pic>
        <p:nvPicPr>
          <p:cNvPr id="125" name="Image 111" descr="preencoded.png"/>
          <p:cNvPicPr>
            <a:picLocks noChangeAspect="1"/>
          </p:cNvPicPr>
          <p:nvPr/>
        </p:nvPicPr>
        <p:blipFill>
          <a:blip r:embed="rId105"/>
          <a:stretch>
            <a:fillRect/>
          </a:stretch>
        </p:blipFill>
        <p:spPr>
          <a:xfrm>
            <a:off x="19402444" y="12883220"/>
            <a:ext cx="14240" cy="11100"/>
          </a:xfrm>
          <a:prstGeom prst="rect">
            <a:avLst/>
          </a:prstGeom>
        </p:spPr>
      </p:pic>
      <p:pic>
        <p:nvPicPr>
          <p:cNvPr id="126" name="Image 112" descr="preencoded.png"/>
          <p:cNvPicPr>
            <a:picLocks noChangeAspect="1"/>
          </p:cNvPicPr>
          <p:nvPr/>
        </p:nvPicPr>
        <p:blipFill>
          <a:blip r:embed="rId106"/>
          <a:stretch>
            <a:fillRect/>
          </a:stretch>
        </p:blipFill>
        <p:spPr>
          <a:xfrm>
            <a:off x="19343649" y="12854211"/>
            <a:ext cx="45870" cy="27347"/>
          </a:xfrm>
          <a:prstGeom prst="rect">
            <a:avLst/>
          </a:prstGeom>
        </p:spPr>
      </p:pic>
      <p:pic>
        <p:nvPicPr>
          <p:cNvPr id="127" name="Image 113" descr="preencoded.png"/>
          <p:cNvPicPr>
            <a:picLocks noChangeAspect="1"/>
          </p:cNvPicPr>
          <p:nvPr/>
        </p:nvPicPr>
        <p:blipFill>
          <a:blip r:embed="rId107"/>
          <a:stretch>
            <a:fillRect/>
          </a:stretch>
        </p:blipFill>
        <p:spPr>
          <a:xfrm>
            <a:off x="19363421" y="12823515"/>
            <a:ext cx="16051" cy="38460"/>
          </a:xfrm>
          <a:prstGeom prst="rect">
            <a:avLst/>
          </a:prstGeom>
        </p:spPr>
      </p:pic>
      <p:pic>
        <p:nvPicPr>
          <p:cNvPr id="128" name="Image 114" descr="preencoded.png"/>
          <p:cNvPicPr>
            <a:picLocks noChangeAspect="1"/>
          </p:cNvPicPr>
          <p:nvPr/>
        </p:nvPicPr>
        <p:blipFill>
          <a:blip r:embed="rId108"/>
          <a:stretch>
            <a:fillRect/>
          </a:stretch>
        </p:blipFill>
        <p:spPr>
          <a:xfrm>
            <a:off x="19389594" y="12774861"/>
            <a:ext cx="23741" cy="24643"/>
          </a:xfrm>
          <a:prstGeom prst="rect">
            <a:avLst/>
          </a:prstGeom>
        </p:spPr>
      </p:pic>
      <p:pic>
        <p:nvPicPr>
          <p:cNvPr id="129" name="Image 115" descr="preencoded.png"/>
          <p:cNvPicPr>
            <a:picLocks noChangeAspect="1"/>
          </p:cNvPicPr>
          <p:nvPr/>
        </p:nvPicPr>
        <p:blipFill>
          <a:blip r:embed="rId109"/>
          <a:stretch>
            <a:fillRect/>
          </a:stretch>
        </p:blipFill>
        <p:spPr>
          <a:xfrm>
            <a:off x="19327301" y="12880404"/>
            <a:ext cx="68321" cy="25524"/>
          </a:xfrm>
          <a:prstGeom prst="rect">
            <a:avLst/>
          </a:prstGeom>
        </p:spPr>
      </p:pic>
      <p:pic>
        <p:nvPicPr>
          <p:cNvPr id="130" name="Image 116" descr="preencoded.png"/>
          <p:cNvPicPr>
            <a:picLocks noChangeAspect="1"/>
          </p:cNvPicPr>
          <p:nvPr/>
        </p:nvPicPr>
        <p:blipFill>
          <a:blip r:embed="rId19"/>
          <a:stretch>
            <a:fillRect/>
          </a:stretch>
        </p:blipFill>
        <p:spPr>
          <a:xfrm>
            <a:off x="19663744" y="12905507"/>
            <a:ext cx="8732" cy="8880"/>
          </a:xfrm>
          <a:prstGeom prst="rect">
            <a:avLst/>
          </a:prstGeom>
        </p:spPr>
      </p:pic>
      <p:pic>
        <p:nvPicPr>
          <p:cNvPr id="131" name="Image 117" descr="preencoded.png"/>
          <p:cNvPicPr>
            <a:picLocks noChangeAspect="1"/>
          </p:cNvPicPr>
          <p:nvPr/>
        </p:nvPicPr>
        <p:blipFill>
          <a:blip r:embed="rId19"/>
          <a:stretch>
            <a:fillRect/>
          </a:stretch>
        </p:blipFill>
        <p:spPr>
          <a:xfrm>
            <a:off x="19639830" y="12922994"/>
            <a:ext cx="8732" cy="8880"/>
          </a:xfrm>
          <a:prstGeom prst="rect">
            <a:avLst/>
          </a:prstGeom>
        </p:spPr>
      </p:pic>
      <p:pic>
        <p:nvPicPr>
          <p:cNvPr id="132" name="Image 118" descr="preencoded.png"/>
          <p:cNvPicPr>
            <a:picLocks noChangeAspect="1"/>
          </p:cNvPicPr>
          <p:nvPr/>
        </p:nvPicPr>
        <p:blipFill>
          <a:blip r:embed="rId110"/>
          <a:stretch>
            <a:fillRect/>
          </a:stretch>
        </p:blipFill>
        <p:spPr>
          <a:xfrm>
            <a:off x="19703139" y="12751978"/>
            <a:ext cx="11164" cy="24767"/>
          </a:xfrm>
          <a:prstGeom prst="rect">
            <a:avLst/>
          </a:prstGeom>
        </p:spPr>
      </p:pic>
      <p:pic>
        <p:nvPicPr>
          <p:cNvPr id="133" name="Image 119" descr="preencoded.png"/>
          <p:cNvPicPr>
            <a:picLocks noChangeAspect="1"/>
          </p:cNvPicPr>
          <p:nvPr/>
        </p:nvPicPr>
        <p:blipFill>
          <a:blip r:embed="rId111"/>
          <a:stretch>
            <a:fillRect/>
          </a:stretch>
        </p:blipFill>
        <p:spPr>
          <a:xfrm>
            <a:off x="19658063" y="12710914"/>
            <a:ext cx="3076" cy="6499"/>
          </a:xfrm>
          <a:prstGeom prst="rect">
            <a:avLst/>
          </a:prstGeom>
        </p:spPr>
      </p:pic>
      <p:pic>
        <p:nvPicPr>
          <p:cNvPr id="134" name="Image 120" descr="preencoded.png"/>
          <p:cNvPicPr>
            <a:picLocks noChangeAspect="1"/>
          </p:cNvPicPr>
          <p:nvPr/>
        </p:nvPicPr>
        <p:blipFill>
          <a:blip r:embed="rId112"/>
          <a:stretch>
            <a:fillRect/>
          </a:stretch>
        </p:blipFill>
        <p:spPr>
          <a:xfrm>
            <a:off x="19687213" y="12795721"/>
            <a:ext cx="19375" cy="9761"/>
          </a:xfrm>
          <a:prstGeom prst="rect">
            <a:avLst/>
          </a:prstGeom>
        </p:spPr>
      </p:pic>
      <p:pic>
        <p:nvPicPr>
          <p:cNvPr id="135" name="Image 121" descr="preencoded.png"/>
          <p:cNvPicPr>
            <a:picLocks noChangeAspect="1"/>
          </p:cNvPicPr>
          <p:nvPr/>
        </p:nvPicPr>
        <p:blipFill>
          <a:blip r:embed="rId113"/>
          <a:stretch>
            <a:fillRect/>
          </a:stretch>
        </p:blipFill>
        <p:spPr>
          <a:xfrm>
            <a:off x="19552407" y="12750440"/>
            <a:ext cx="81494" cy="89644"/>
          </a:xfrm>
          <a:prstGeom prst="rect">
            <a:avLst/>
          </a:prstGeom>
        </p:spPr>
      </p:pic>
      <p:pic>
        <p:nvPicPr>
          <p:cNvPr id="136" name="Image 122" descr="preencoded.png"/>
          <p:cNvPicPr>
            <a:picLocks noChangeAspect="1"/>
          </p:cNvPicPr>
          <p:nvPr/>
        </p:nvPicPr>
        <p:blipFill>
          <a:blip r:embed="rId16"/>
          <a:stretch>
            <a:fillRect/>
          </a:stretch>
        </p:blipFill>
        <p:spPr>
          <a:xfrm>
            <a:off x="19548611" y="12971103"/>
            <a:ext cx="893" cy="1166"/>
          </a:xfrm>
          <a:prstGeom prst="rect">
            <a:avLst/>
          </a:prstGeom>
        </p:spPr>
      </p:pic>
      <p:pic>
        <p:nvPicPr>
          <p:cNvPr id="137" name="Image 123" descr="preencoded.png"/>
          <p:cNvPicPr>
            <a:picLocks noChangeAspect="1"/>
          </p:cNvPicPr>
          <p:nvPr/>
        </p:nvPicPr>
        <p:blipFill>
          <a:blip r:embed="rId114"/>
          <a:stretch>
            <a:fillRect/>
          </a:stretch>
        </p:blipFill>
        <p:spPr>
          <a:xfrm>
            <a:off x="19468879" y="12282773"/>
            <a:ext cx="251154" cy="688032"/>
          </a:xfrm>
          <a:prstGeom prst="rect">
            <a:avLst/>
          </a:prstGeom>
        </p:spPr>
      </p:pic>
      <p:pic>
        <p:nvPicPr>
          <p:cNvPr id="138" name="Image 124" descr="preencoded.png"/>
          <p:cNvPicPr>
            <a:picLocks noChangeAspect="1"/>
          </p:cNvPicPr>
          <p:nvPr/>
        </p:nvPicPr>
        <p:blipFill>
          <a:blip r:embed="rId16"/>
          <a:stretch>
            <a:fillRect/>
          </a:stretch>
        </p:blipFill>
        <p:spPr>
          <a:xfrm>
            <a:off x="19594903" y="12970805"/>
            <a:ext cx="2729" cy="4961"/>
          </a:xfrm>
          <a:prstGeom prst="rect">
            <a:avLst/>
          </a:prstGeom>
        </p:spPr>
      </p:pic>
      <p:pic>
        <p:nvPicPr>
          <p:cNvPr id="139" name="Image 125" descr="preencoded.png"/>
          <p:cNvPicPr>
            <a:picLocks noChangeAspect="1"/>
          </p:cNvPicPr>
          <p:nvPr/>
        </p:nvPicPr>
        <p:blipFill>
          <a:blip r:embed="rId16"/>
          <a:stretch>
            <a:fillRect/>
          </a:stretch>
        </p:blipFill>
        <p:spPr>
          <a:xfrm>
            <a:off x="19549505" y="12965795"/>
            <a:ext cx="4068" cy="5333"/>
          </a:xfrm>
          <a:prstGeom prst="rect">
            <a:avLst/>
          </a:prstGeom>
        </p:spPr>
      </p:pic>
      <p:pic>
        <p:nvPicPr>
          <p:cNvPr id="140" name="Image 126" descr="preencoded.png"/>
          <p:cNvPicPr>
            <a:picLocks noChangeAspect="1"/>
          </p:cNvPicPr>
          <p:nvPr/>
        </p:nvPicPr>
        <p:blipFill>
          <a:blip r:embed="rId115"/>
          <a:stretch>
            <a:fillRect/>
          </a:stretch>
        </p:blipFill>
        <p:spPr>
          <a:xfrm>
            <a:off x="19052232" y="12741002"/>
            <a:ext cx="26867" cy="26851"/>
          </a:xfrm>
          <a:prstGeom prst="rect">
            <a:avLst/>
          </a:prstGeom>
        </p:spPr>
      </p:pic>
      <p:pic>
        <p:nvPicPr>
          <p:cNvPr id="141" name="Image 127" descr="preencoded.png"/>
          <p:cNvPicPr>
            <a:picLocks noChangeAspect="1"/>
          </p:cNvPicPr>
          <p:nvPr/>
        </p:nvPicPr>
        <p:blipFill>
          <a:blip r:embed="rId115"/>
          <a:stretch>
            <a:fillRect/>
          </a:stretch>
        </p:blipFill>
        <p:spPr>
          <a:xfrm>
            <a:off x="20019562" y="12741002"/>
            <a:ext cx="26867" cy="26851"/>
          </a:xfrm>
          <a:prstGeom prst="rect">
            <a:avLst/>
          </a:prstGeom>
        </p:spPr>
      </p:pic>
      <p:pic>
        <p:nvPicPr>
          <p:cNvPr id="142" name="Image 128" descr="preencoded.png"/>
          <p:cNvPicPr>
            <a:picLocks noChangeAspect="1"/>
          </p:cNvPicPr>
          <p:nvPr/>
        </p:nvPicPr>
        <p:blipFill>
          <a:blip r:embed="rId116"/>
          <a:stretch>
            <a:fillRect/>
          </a:stretch>
        </p:blipFill>
        <p:spPr>
          <a:xfrm>
            <a:off x="19013731" y="12518417"/>
            <a:ext cx="64351" cy="59010"/>
          </a:xfrm>
          <a:prstGeom prst="rect">
            <a:avLst/>
          </a:prstGeom>
        </p:spPr>
      </p:pic>
      <p:pic>
        <p:nvPicPr>
          <p:cNvPr id="143" name="Image 129" descr="preencoded.png"/>
          <p:cNvPicPr>
            <a:picLocks noChangeAspect="1"/>
          </p:cNvPicPr>
          <p:nvPr/>
        </p:nvPicPr>
        <p:blipFill>
          <a:blip r:embed="rId117"/>
          <a:stretch>
            <a:fillRect/>
          </a:stretch>
        </p:blipFill>
        <p:spPr>
          <a:xfrm>
            <a:off x="19033527" y="12441386"/>
            <a:ext cx="61449" cy="62595"/>
          </a:xfrm>
          <a:prstGeom prst="rect">
            <a:avLst/>
          </a:prstGeom>
        </p:spPr>
      </p:pic>
      <p:pic>
        <p:nvPicPr>
          <p:cNvPr id="144" name="Image 130" descr="preencoded.png"/>
          <p:cNvPicPr>
            <a:picLocks noChangeAspect="1"/>
          </p:cNvPicPr>
          <p:nvPr/>
        </p:nvPicPr>
        <p:blipFill>
          <a:blip r:embed="rId118"/>
          <a:stretch>
            <a:fillRect/>
          </a:stretch>
        </p:blipFill>
        <p:spPr>
          <a:xfrm>
            <a:off x="19057244" y="12378159"/>
            <a:ext cx="67179" cy="60213"/>
          </a:xfrm>
          <a:prstGeom prst="rect">
            <a:avLst/>
          </a:prstGeom>
        </p:spPr>
      </p:pic>
      <p:sp>
        <p:nvSpPr>
          <p:cNvPr id="145" name="Shape 12"/>
          <p:cNvSpPr/>
          <p:nvPr/>
        </p:nvSpPr>
        <p:spPr>
          <a:xfrm rot="-3403646">
            <a:off x="19113069" y="12331519"/>
            <a:ext cx="12935" cy="58989"/>
          </a:xfrm>
          <a:prstGeom prst="rect">
            <a:avLst/>
          </a:prstGeom>
          <a:solidFill>
            <a:srgbClr val="1C2851">
              <a:alpha val="100000"/>
            </a:srgbClr>
          </a:solidFill>
          <a:ln/>
        </p:spPr>
      </p:sp>
      <p:pic>
        <p:nvPicPr>
          <p:cNvPr id="146" name="Image 131" descr="preencoded.png"/>
          <p:cNvPicPr>
            <a:picLocks noChangeAspect="1"/>
          </p:cNvPicPr>
          <p:nvPr/>
        </p:nvPicPr>
        <p:blipFill>
          <a:blip r:embed="rId119"/>
          <a:stretch>
            <a:fillRect/>
          </a:stretch>
        </p:blipFill>
        <p:spPr>
          <a:xfrm>
            <a:off x="19113954" y="12282760"/>
            <a:ext cx="74547" cy="71251"/>
          </a:xfrm>
          <a:prstGeom prst="rect">
            <a:avLst/>
          </a:prstGeom>
        </p:spPr>
      </p:pic>
      <p:pic>
        <p:nvPicPr>
          <p:cNvPr id="147" name="Image 132" descr="preencoded.png"/>
          <p:cNvPicPr>
            <a:picLocks noChangeAspect="1"/>
          </p:cNvPicPr>
          <p:nvPr/>
        </p:nvPicPr>
        <p:blipFill>
          <a:blip r:embed="rId120"/>
          <a:stretch>
            <a:fillRect/>
          </a:stretch>
        </p:blipFill>
        <p:spPr>
          <a:xfrm>
            <a:off x="19158459" y="12242043"/>
            <a:ext cx="78020" cy="65075"/>
          </a:xfrm>
          <a:prstGeom prst="rect">
            <a:avLst/>
          </a:prstGeom>
        </p:spPr>
      </p:pic>
      <p:pic>
        <p:nvPicPr>
          <p:cNvPr id="148" name="Image 133" descr="preencoded.png"/>
          <p:cNvPicPr>
            <a:picLocks noChangeAspect="1"/>
          </p:cNvPicPr>
          <p:nvPr/>
        </p:nvPicPr>
        <p:blipFill>
          <a:blip r:embed="rId121"/>
          <a:stretch>
            <a:fillRect/>
          </a:stretch>
        </p:blipFill>
        <p:spPr>
          <a:xfrm>
            <a:off x="19211126" y="12185154"/>
            <a:ext cx="77698" cy="79003"/>
          </a:xfrm>
          <a:prstGeom prst="rect">
            <a:avLst/>
          </a:prstGeom>
        </p:spPr>
      </p:pic>
      <p:pic>
        <p:nvPicPr>
          <p:cNvPr id="149" name="Image 134" descr="preencoded.png"/>
          <p:cNvPicPr>
            <a:picLocks noChangeAspect="1"/>
          </p:cNvPicPr>
          <p:nvPr/>
        </p:nvPicPr>
        <p:blipFill>
          <a:blip r:embed="rId122"/>
          <a:stretch>
            <a:fillRect/>
          </a:stretch>
        </p:blipFill>
        <p:spPr>
          <a:xfrm>
            <a:off x="19285475" y="12152920"/>
            <a:ext cx="62590" cy="61739"/>
          </a:xfrm>
          <a:prstGeom prst="rect">
            <a:avLst/>
          </a:prstGeom>
        </p:spPr>
      </p:pic>
      <p:pic>
        <p:nvPicPr>
          <p:cNvPr id="150" name="Image 135" descr="preencoded.png"/>
          <p:cNvPicPr>
            <a:picLocks noChangeAspect="1"/>
          </p:cNvPicPr>
          <p:nvPr/>
        </p:nvPicPr>
        <p:blipFill>
          <a:blip r:embed="rId123"/>
          <a:stretch>
            <a:fillRect/>
          </a:stretch>
        </p:blipFill>
        <p:spPr>
          <a:xfrm>
            <a:off x="19387038" y="12115701"/>
            <a:ext cx="60184" cy="63711"/>
          </a:xfrm>
          <a:prstGeom prst="rect">
            <a:avLst/>
          </a:prstGeom>
        </p:spPr>
      </p:pic>
      <p:pic>
        <p:nvPicPr>
          <p:cNvPr id="151" name="Image 136" descr="preencoded.png"/>
          <p:cNvPicPr>
            <a:picLocks noChangeAspect="1"/>
          </p:cNvPicPr>
          <p:nvPr/>
        </p:nvPicPr>
        <p:blipFill>
          <a:blip r:embed="rId124"/>
          <a:stretch>
            <a:fillRect/>
          </a:stretch>
        </p:blipFill>
        <p:spPr>
          <a:xfrm>
            <a:off x="19462181" y="12098945"/>
            <a:ext cx="52766" cy="64120"/>
          </a:xfrm>
          <a:prstGeom prst="rect">
            <a:avLst/>
          </a:prstGeom>
        </p:spPr>
      </p:pic>
      <p:pic>
        <p:nvPicPr>
          <p:cNvPr id="152" name="Image 137" descr="preencoded.png"/>
          <p:cNvPicPr>
            <a:picLocks noChangeAspect="1"/>
          </p:cNvPicPr>
          <p:nvPr/>
        </p:nvPicPr>
        <p:blipFill>
          <a:blip r:embed="rId125"/>
          <a:stretch>
            <a:fillRect/>
          </a:stretch>
        </p:blipFill>
        <p:spPr>
          <a:xfrm>
            <a:off x="19561784" y="12097333"/>
            <a:ext cx="44133" cy="61305"/>
          </a:xfrm>
          <a:prstGeom prst="rect">
            <a:avLst/>
          </a:prstGeom>
        </p:spPr>
      </p:pic>
      <p:pic>
        <p:nvPicPr>
          <p:cNvPr id="153" name="Image 138" descr="preencoded.png"/>
          <p:cNvPicPr>
            <a:picLocks noChangeAspect="1"/>
          </p:cNvPicPr>
          <p:nvPr/>
        </p:nvPicPr>
        <p:blipFill>
          <a:blip r:embed="rId126"/>
          <a:stretch>
            <a:fillRect/>
          </a:stretch>
        </p:blipFill>
        <p:spPr>
          <a:xfrm>
            <a:off x="19611003" y="12105704"/>
            <a:ext cx="60804" cy="64430"/>
          </a:xfrm>
          <a:prstGeom prst="rect">
            <a:avLst/>
          </a:prstGeom>
        </p:spPr>
      </p:pic>
      <p:pic>
        <p:nvPicPr>
          <p:cNvPr id="154" name="Image 139" descr="preencoded.png"/>
          <p:cNvPicPr>
            <a:picLocks noChangeAspect="1"/>
          </p:cNvPicPr>
          <p:nvPr/>
        </p:nvPicPr>
        <p:blipFill>
          <a:blip r:embed="rId127"/>
          <a:stretch>
            <a:fillRect/>
          </a:stretch>
        </p:blipFill>
        <p:spPr>
          <a:xfrm>
            <a:off x="19713459" y="12128314"/>
            <a:ext cx="56934" cy="73856"/>
          </a:xfrm>
          <a:prstGeom prst="rect">
            <a:avLst/>
          </a:prstGeom>
        </p:spPr>
      </p:pic>
      <p:pic>
        <p:nvPicPr>
          <p:cNvPr id="155" name="Image 140" descr="preencoded.png"/>
          <p:cNvPicPr>
            <a:picLocks noChangeAspect="1"/>
          </p:cNvPicPr>
          <p:nvPr/>
        </p:nvPicPr>
        <p:blipFill>
          <a:blip r:embed="rId128"/>
          <a:stretch>
            <a:fillRect/>
          </a:stretch>
        </p:blipFill>
        <p:spPr>
          <a:xfrm>
            <a:off x="19771807" y="12156294"/>
            <a:ext cx="67080" cy="73720"/>
          </a:xfrm>
          <a:prstGeom prst="rect">
            <a:avLst/>
          </a:prstGeom>
        </p:spPr>
      </p:pic>
      <p:pic>
        <p:nvPicPr>
          <p:cNvPr id="156" name="Image 141" descr="preencoded.png"/>
          <p:cNvPicPr>
            <a:picLocks noChangeAspect="1"/>
          </p:cNvPicPr>
          <p:nvPr/>
        </p:nvPicPr>
        <p:blipFill>
          <a:blip r:embed="rId129"/>
          <a:stretch>
            <a:fillRect/>
          </a:stretch>
        </p:blipFill>
        <p:spPr>
          <a:xfrm>
            <a:off x="19824772" y="12191219"/>
            <a:ext cx="63285" cy="55228"/>
          </a:xfrm>
          <a:prstGeom prst="rect">
            <a:avLst/>
          </a:prstGeom>
        </p:spPr>
      </p:pic>
      <p:pic>
        <p:nvPicPr>
          <p:cNvPr id="157" name="Image 142" descr="preencoded.png"/>
          <p:cNvPicPr>
            <a:picLocks noChangeAspect="1"/>
          </p:cNvPicPr>
          <p:nvPr/>
        </p:nvPicPr>
        <p:blipFill>
          <a:blip r:embed="rId130"/>
          <a:stretch>
            <a:fillRect/>
          </a:stretch>
        </p:blipFill>
        <p:spPr>
          <a:xfrm>
            <a:off x="19882450" y="12233300"/>
            <a:ext cx="70082" cy="70148"/>
          </a:xfrm>
          <a:prstGeom prst="rect">
            <a:avLst/>
          </a:prstGeom>
        </p:spPr>
      </p:pic>
      <p:pic>
        <p:nvPicPr>
          <p:cNvPr id="158" name="Image 143" descr="preencoded.png"/>
          <p:cNvPicPr>
            <a:picLocks noChangeAspect="1"/>
          </p:cNvPicPr>
          <p:nvPr/>
        </p:nvPicPr>
        <p:blipFill>
          <a:blip r:embed="rId131"/>
          <a:stretch>
            <a:fillRect/>
          </a:stretch>
        </p:blipFill>
        <p:spPr>
          <a:xfrm>
            <a:off x="19928394" y="12237913"/>
            <a:ext cx="32647" cy="14523"/>
          </a:xfrm>
          <a:prstGeom prst="rect">
            <a:avLst/>
          </a:prstGeom>
        </p:spPr>
      </p:pic>
      <p:pic>
        <p:nvPicPr>
          <p:cNvPr id="159" name="Image 144" descr="preencoded.png"/>
          <p:cNvPicPr>
            <a:picLocks noChangeAspect="1"/>
          </p:cNvPicPr>
          <p:nvPr/>
        </p:nvPicPr>
        <p:blipFill>
          <a:blip r:embed="rId132"/>
          <a:stretch>
            <a:fillRect/>
          </a:stretch>
        </p:blipFill>
        <p:spPr>
          <a:xfrm>
            <a:off x="19924846" y="12291826"/>
            <a:ext cx="66609" cy="65832"/>
          </a:xfrm>
          <a:prstGeom prst="rect">
            <a:avLst/>
          </a:prstGeom>
        </p:spPr>
      </p:pic>
      <p:pic>
        <p:nvPicPr>
          <p:cNvPr id="160" name="Image 145" descr="preencoded.png"/>
          <p:cNvPicPr>
            <a:picLocks noChangeAspect="1"/>
          </p:cNvPicPr>
          <p:nvPr/>
        </p:nvPicPr>
        <p:blipFill>
          <a:blip r:embed="rId133"/>
          <a:stretch>
            <a:fillRect/>
          </a:stretch>
        </p:blipFill>
        <p:spPr>
          <a:xfrm>
            <a:off x="19962728" y="12348852"/>
            <a:ext cx="57281" cy="67618"/>
          </a:xfrm>
          <a:prstGeom prst="rect">
            <a:avLst/>
          </a:prstGeom>
        </p:spPr>
      </p:pic>
      <p:sp>
        <p:nvSpPr>
          <p:cNvPr id="161" name="Shape 13"/>
          <p:cNvSpPr/>
          <p:nvPr/>
        </p:nvSpPr>
        <p:spPr>
          <a:xfrm rot="-1524189">
            <a:off x="19990982" y="12416390"/>
            <a:ext cx="58997" cy="12934"/>
          </a:xfrm>
          <a:prstGeom prst="rect">
            <a:avLst/>
          </a:prstGeom>
          <a:solidFill>
            <a:srgbClr val="1C2851">
              <a:alpha val="100000"/>
            </a:srgbClr>
          </a:solidFill>
          <a:ln/>
        </p:spPr>
      </p:sp>
      <p:pic>
        <p:nvPicPr>
          <p:cNvPr id="162" name="Image 146" descr="preencoded.png"/>
          <p:cNvPicPr>
            <a:picLocks noChangeAspect="1"/>
          </p:cNvPicPr>
          <p:nvPr/>
        </p:nvPicPr>
        <p:blipFill>
          <a:blip r:embed="rId134"/>
          <a:stretch>
            <a:fillRect/>
          </a:stretch>
        </p:blipFill>
        <p:spPr>
          <a:xfrm>
            <a:off x="20011277" y="12445095"/>
            <a:ext cx="62044" cy="61937"/>
          </a:xfrm>
          <a:prstGeom prst="rect">
            <a:avLst/>
          </a:prstGeom>
        </p:spPr>
      </p:pic>
      <p:pic>
        <p:nvPicPr>
          <p:cNvPr id="163" name="Image 147" descr="preencoded.png"/>
          <p:cNvPicPr>
            <a:picLocks noChangeAspect="1"/>
          </p:cNvPicPr>
          <p:nvPr/>
        </p:nvPicPr>
        <p:blipFill>
          <a:blip r:embed="rId135"/>
          <a:stretch>
            <a:fillRect/>
          </a:stretch>
        </p:blipFill>
        <p:spPr>
          <a:xfrm>
            <a:off x="20024971" y="12517078"/>
            <a:ext cx="64848" cy="60573"/>
          </a:xfrm>
          <a:prstGeom prst="rect">
            <a:avLst/>
          </a:prstGeom>
        </p:spPr>
      </p:pic>
      <p:sp>
        <p:nvSpPr>
          <p:cNvPr id="164" name="Text 14"/>
          <p:cNvSpPr/>
          <p:nvPr/>
        </p:nvSpPr>
        <p:spPr>
          <a:xfrm>
            <a:off x="1778222" y="4343400"/>
            <a:ext cx="9005426" cy="2108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Al contar con los requisitos y documentos (técnicos y legales) detallados en el Acuerdo, se protege al usuario a que no se le podrá exigir la presentación de otros que no se encuentren detallados en el Acuerdo Gubernativo
</a:t>
            </a:r>
            <a:endParaRPr lang="en-US" sz="3000" dirty="0"/>
          </a:p>
        </p:txBody>
      </p:sp>
      <p:sp>
        <p:nvSpPr>
          <p:cNvPr id="165" name="Text 15"/>
          <p:cNvSpPr/>
          <p:nvPr/>
        </p:nvSpPr>
        <p:spPr>
          <a:xfrm>
            <a:off x="1778222" y="7467600"/>
            <a:ext cx="9005426" cy="2108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Gradualmente se tiene contemplado que la gestión de la obtención de la licencia ambiental sea 100% digital reduciendo así el uso  del papel (dejando la opción que se realice de forma física, para el que así lo desee)
</a:t>
            </a:r>
            <a:endParaRPr lang="en-US" sz="3000" dirty="0"/>
          </a:p>
        </p:txBody>
      </p:sp>
      <p:sp>
        <p:nvSpPr>
          <p:cNvPr id="166" name="Text 16"/>
          <p:cNvSpPr/>
          <p:nvPr/>
        </p:nvSpPr>
        <p:spPr>
          <a:xfrm>
            <a:off x="2076710" y="10452100"/>
            <a:ext cx="19928791" cy="584200"/>
          </a:xfrm>
          <a:prstGeom prst="rect">
            <a:avLst/>
          </a:prstGeom>
          <a:noFill/>
          <a:ln/>
        </p:spPr>
        <p:txBody>
          <a:bodyPr wrap="square" lIns="0" tIns="0" rIns="0" bIns="0" rtlCol="0" anchor="t"/>
          <a:lstStyle/>
          <a:p>
            <a:pPr algn="ctr"/>
            <a:r>
              <a:rPr lang="en-US" sz="3000" dirty="0">
                <a:solidFill>
                  <a:srgbClr val="1E2A4E">
                    <a:alpha val="100000"/>
                  </a:srgbClr>
                </a:solidFill>
                <a:latin typeface="Calibri Regular" pitchFamily="34" charset="0"/>
                <a:ea typeface="Calibri Regular" pitchFamily="34" charset="-122"/>
                <a:cs typeface="Calibri Regular" pitchFamily="34" charset="-120"/>
              </a:rPr>
              <a:t>Reducción de plazos y se prolonga el plazo para la regularización de la presentación del instrumento ambiental</a:t>
            </a:r>
            <a:endParaRPr lang="en-US" sz="3000" dirty="0"/>
          </a:p>
        </p:txBody>
      </p:sp>
      <p:sp>
        <p:nvSpPr>
          <p:cNvPr id="167" name="Text 17"/>
          <p:cNvSpPr/>
          <p:nvPr/>
        </p:nvSpPr>
        <p:spPr>
          <a:xfrm>
            <a:off x="12765096" y="4072558"/>
            <a:ext cx="9005426" cy="2870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Con la implementación de la plataforma digital ambiental, habrá mas transparencia, por el rastreo informático que se le puede dar a los expedientes administrativos, la plataforma asignará automáticamente evitando que se analicen expedientes en un orden distinto al que ingresaron
</a:t>
            </a:r>
            <a:endParaRPr lang="en-US" sz="3000" dirty="0"/>
          </a:p>
        </p:txBody>
      </p:sp>
      <p:sp>
        <p:nvSpPr>
          <p:cNvPr id="168" name="Text 18"/>
          <p:cNvSpPr/>
          <p:nvPr/>
        </p:nvSpPr>
        <p:spPr>
          <a:xfrm>
            <a:off x="12879410" y="7467600"/>
            <a:ext cx="9005426" cy="1346200"/>
          </a:xfrm>
          <a:prstGeom prst="rect">
            <a:avLst/>
          </a:prstGeom>
          <a:noFill/>
          <a:ln/>
        </p:spPr>
        <p:txBody>
          <a:bodyPr wrap="square" lIns="0" tIns="0" rIns="0" bIns="0" rtlCol="0" anchor="t"/>
          <a:lstStyle/>
          <a:p>
            <a:pPr algn="l"/>
            <a:r>
              <a:rPr lang="en-US" sz="3000" dirty="0">
                <a:solidFill>
                  <a:srgbClr val="1E2A4E">
                    <a:alpha val="100000"/>
                  </a:srgbClr>
                </a:solidFill>
                <a:latin typeface="Calibri Regular" pitchFamily="34" charset="0"/>
                <a:ea typeface="Calibri Regular" pitchFamily="34" charset="-122"/>
                <a:cs typeface="Calibri Regular" pitchFamily="34" charset="-120"/>
              </a:rPr>
              <a:t>Ya no se archivará el instrumento ambiental por no contar con la licencia ambiental. (solo será multado) . 
</a:t>
            </a:r>
            <a:endParaRPr lang="en-US" sz="3000" dirty="0"/>
          </a:p>
        </p:txBody>
      </p:sp>
      <p:pic>
        <p:nvPicPr>
          <p:cNvPr id="169" name="Image 148" descr="preencoded.png"/>
          <p:cNvPicPr>
            <a:picLocks noChangeAspect="1"/>
          </p:cNvPicPr>
          <p:nvPr/>
        </p:nvPicPr>
        <p:blipFill>
          <a:blip r:embed="rId136"/>
          <a:stretch>
            <a:fillRect/>
          </a:stretch>
        </p:blipFill>
        <p:spPr>
          <a:xfrm>
            <a:off x="1778222" y="7016750"/>
            <a:ext cx="20513064" cy="12700"/>
          </a:xfrm>
          <a:prstGeom prst="rect">
            <a:avLst/>
          </a:prstGeom>
        </p:spPr>
      </p:pic>
      <p:pic>
        <p:nvPicPr>
          <p:cNvPr id="170" name="Image 149" descr="preencoded.png"/>
          <p:cNvPicPr>
            <a:picLocks noChangeAspect="1"/>
          </p:cNvPicPr>
          <p:nvPr/>
        </p:nvPicPr>
        <p:blipFill>
          <a:blip r:embed="rId137"/>
          <a:stretch>
            <a:fillRect/>
          </a:stretch>
        </p:blipFill>
        <p:spPr>
          <a:xfrm>
            <a:off x="11768021" y="4267200"/>
            <a:ext cx="12702" cy="4978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Título">
            <a:extLst>
              <a:ext uri="{FF2B5EF4-FFF2-40B4-BE49-F238E27FC236}">
                <a16:creationId xmlns:a16="http://schemas.microsoft.com/office/drawing/2014/main" id="{61F5A5D8-5FB7-40BB-8CCC-05A2326CCB6D}"/>
              </a:ext>
            </a:extLst>
          </p:cNvPr>
          <p:cNvSpPr txBox="1">
            <a:spLocks/>
          </p:cNvSpPr>
          <p:nvPr/>
        </p:nvSpPr>
        <p:spPr>
          <a:xfrm>
            <a:off x="1021592" y="1539069"/>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just">
              <a:lnSpc>
                <a:spcPct val="107000"/>
              </a:lnSpc>
              <a:spcAft>
                <a:spcPts val="1600"/>
              </a:spcAft>
            </a:pPr>
            <a:r>
              <a:rPr lang="es-ES" sz="4000" dirty="0">
                <a:effectLst/>
                <a:latin typeface="Calibri" panose="020F0502020204030204" pitchFamily="34" charset="0"/>
                <a:ea typeface="Calibri" panose="020F0502020204030204" pitchFamily="34" charset="0"/>
                <a:cs typeface="Times New Roman" panose="02020603050405020304" pitchFamily="18" charset="0"/>
              </a:rPr>
              <a:t>Principios de la Evaluación Ambiental agregados:</a:t>
            </a:r>
            <a:endParaRPr lang="es-GT" sz="4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1849664" y="3473281"/>
            <a:ext cx="20515226" cy="8268222"/>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b="1" dirty="0">
                <a:solidFill>
                  <a:srgbClr val="003766"/>
                </a:solidFill>
                <a:latin typeface="Altivo Regular" panose="020B0000000000000000"/>
              </a:rPr>
              <a:t>i) Principio quien contamina paga y rehabilita. </a:t>
            </a:r>
            <a:r>
              <a:rPr lang="es-ES" sz="3000" dirty="0">
                <a:solidFill>
                  <a:srgbClr val="003766"/>
                </a:solidFill>
                <a:latin typeface="Altivo Regular" panose="020B0000000000000000"/>
              </a:rPr>
              <a:t>Principio que obliga a que, una vez establecido el daño ambiental causado, la persona individual o jurídica responsable del hecho, está obligada a cargar con los costos del resarcimiento y la rehabilitación, teniendo en cuenta el interés público.</a:t>
            </a:r>
            <a:endParaRPr lang="es-GT" sz="3000" dirty="0">
              <a:solidFill>
                <a:srgbClr val="003766"/>
              </a:solidFill>
              <a:latin typeface="Altivo Regular" panose="020B0000000000000000"/>
            </a:endParaRPr>
          </a:p>
          <a:p>
            <a:pPr algn="just">
              <a:lnSpc>
                <a:spcPct val="107000"/>
              </a:lnSpc>
              <a:spcAft>
                <a:spcPts val="1600"/>
              </a:spcAft>
            </a:pPr>
            <a:r>
              <a:rPr lang="es-ES" sz="3000" b="1" dirty="0">
                <a:solidFill>
                  <a:srgbClr val="003766"/>
                </a:solidFill>
                <a:latin typeface="Altivo Regular" panose="020B0000000000000000"/>
              </a:rPr>
              <a:t>j) Principio </a:t>
            </a:r>
            <a:r>
              <a:rPr lang="es-ES" sz="3000" b="1" dirty="0" err="1">
                <a:solidFill>
                  <a:srgbClr val="003766"/>
                </a:solidFill>
                <a:latin typeface="Altivo Regular" panose="020B0000000000000000"/>
              </a:rPr>
              <a:t>Indubio</a:t>
            </a:r>
            <a:r>
              <a:rPr lang="es-ES" sz="3000" b="1" dirty="0">
                <a:solidFill>
                  <a:srgbClr val="003766"/>
                </a:solidFill>
                <a:latin typeface="Altivo Regular" panose="020B0000000000000000"/>
              </a:rPr>
              <a:t> pro natura. </a:t>
            </a:r>
            <a:r>
              <a:rPr lang="es-ES" sz="3000" dirty="0">
                <a:solidFill>
                  <a:srgbClr val="003766"/>
                </a:solidFill>
                <a:latin typeface="Altivo Regular" panose="020B0000000000000000"/>
              </a:rPr>
              <a:t>Principio de acción en beneficio del ambiente y la naturaleza que obliga a que ante la duda que una acción u omisión pueda afectar el ambiente o los recursos naturales, las decisiones que se tomen deben ser en el sentido de protegerlos.</a:t>
            </a:r>
            <a:endParaRPr lang="es-GT" sz="3000" dirty="0">
              <a:solidFill>
                <a:srgbClr val="003766"/>
              </a:solidFill>
              <a:latin typeface="Altivo Regular" panose="020B0000000000000000"/>
            </a:endParaRPr>
          </a:p>
          <a:p>
            <a:pPr algn="just">
              <a:lnSpc>
                <a:spcPct val="107000"/>
              </a:lnSpc>
              <a:spcAft>
                <a:spcPts val="1600"/>
              </a:spcAft>
            </a:pPr>
            <a:r>
              <a:rPr lang="es-ES" sz="3000" b="1" dirty="0">
                <a:solidFill>
                  <a:srgbClr val="003766"/>
                </a:solidFill>
                <a:latin typeface="Altivo Regular" panose="020B0000000000000000"/>
              </a:rPr>
              <a:t>k) Presunción de buena fe. </a:t>
            </a:r>
            <a:r>
              <a:rPr lang="es-ES" sz="3000" dirty="0">
                <a:solidFill>
                  <a:srgbClr val="003766"/>
                </a:solidFill>
                <a:latin typeface="Altivo Regular" panose="020B0000000000000000"/>
              </a:rPr>
              <a:t>La documentación presentada y la información contenida en el expediente del instrumento ambiental y, en las actividades de registro, es responsabilidad del Proponente, y cuando proceda del Consultor Ambiental; el MARN no prejuzga de la validez y autenticidad de su contenido, lo anterior sin perjuicio de las responsabilidades administrativas, civiles y penales que se pudieran generar por la falta de veracidad ante terceros, debido a que únicamente realiza un análisis del instrumento ambiental y de la actividad de registro para determinar la viabilidad ambiental.</a:t>
            </a:r>
            <a:endParaRPr lang="es-GT"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Tree>
    <p:extLst>
      <p:ext uri="{BB962C8B-B14F-4D97-AF65-F5344CB8AC3E}">
        <p14:creationId xmlns:p14="http://schemas.microsoft.com/office/powerpoint/2010/main" val="26112643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3872274" y="3946404"/>
            <a:ext cx="7873082" cy="3825068"/>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rgbClr val="003766"/>
                </a:solidFill>
                <a:latin typeface="Altivo Regular" panose="020B0000000000000000"/>
              </a:rPr>
              <a:t>Son circunstancias o condiciones necesarias para la presentación de un instrumento ambiental; </a:t>
            </a:r>
            <a:r>
              <a:rPr lang="es-ES" sz="3000" b="1" dirty="0">
                <a:solidFill>
                  <a:srgbClr val="003766"/>
                </a:solidFill>
                <a:latin typeface="Altivo Regular" panose="020B0000000000000000"/>
              </a:rPr>
              <a:t>por ejemplo</a:t>
            </a:r>
            <a:r>
              <a:rPr lang="es-ES" sz="3000" dirty="0">
                <a:solidFill>
                  <a:srgbClr val="003766"/>
                </a:solidFill>
                <a:latin typeface="Altivo Regular" panose="020B0000000000000000"/>
              </a:rPr>
              <a:t>: Licencia de Consultor Ambiental Individual Vigente.</a:t>
            </a:r>
            <a:endParaRPr lang="es-GT"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2" name="2 Marcador de texto">
            <a:extLst>
              <a:ext uri="{FF2B5EF4-FFF2-40B4-BE49-F238E27FC236}">
                <a16:creationId xmlns:a16="http://schemas.microsoft.com/office/drawing/2014/main" id="{D2A301E6-1DD8-3ED0-D725-34FD167C6E4A}"/>
              </a:ext>
            </a:extLst>
          </p:cNvPr>
          <p:cNvSpPr txBox="1">
            <a:spLocks/>
          </p:cNvSpPr>
          <p:nvPr/>
        </p:nvSpPr>
        <p:spPr>
          <a:xfrm>
            <a:off x="12179321" y="3958968"/>
            <a:ext cx="7876800" cy="3825068"/>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rgbClr val="003766"/>
                </a:solidFill>
                <a:latin typeface="Altivo Regular" panose="020B0000000000000000"/>
              </a:rPr>
              <a:t>Son los escritos o constancias técnicas o legales que conforman los expedientes de instrumentos ambientales, y que deben ser incorporados de acuerdo a los términos de referencia de los instrumentos ambientales según su categoría; </a:t>
            </a:r>
            <a:r>
              <a:rPr lang="es-ES" sz="3000" b="1" dirty="0">
                <a:solidFill>
                  <a:srgbClr val="003766"/>
                </a:solidFill>
                <a:latin typeface="Altivo Regular" panose="020B0000000000000000"/>
              </a:rPr>
              <a:t>por ejemplo</a:t>
            </a:r>
            <a:r>
              <a:rPr lang="es-ES" sz="3000" dirty="0">
                <a:solidFill>
                  <a:srgbClr val="003766"/>
                </a:solidFill>
                <a:latin typeface="Altivo Regular" panose="020B0000000000000000"/>
              </a:rPr>
              <a:t>: Fotocopia de licencia de consultor ambiental individual categoría C.</a:t>
            </a:r>
            <a:endParaRPr lang="es-GT"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3" name="Rectángulo 2">
            <a:extLst>
              <a:ext uri="{FF2B5EF4-FFF2-40B4-BE49-F238E27FC236}">
                <a16:creationId xmlns:a16="http://schemas.microsoft.com/office/drawing/2014/main" id="{9A6B262A-7729-0A77-CC3A-10A91D5EC295}"/>
              </a:ext>
            </a:extLst>
          </p:cNvPr>
          <p:cNvSpPr/>
          <p:nvPr/>
        </p:nvSpPr>
        <p:spPr>
          <a:xfrm>
            <a:off x="3872274" y="3013986"/>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GT" sz="4000" b="1" dirty="0"/>
              <a:t>Requisitos</a:t>
            </a:r>
          </a:p>
        </p:txBody>
      </p:sp>
      <p:sp>
        <p:nvSpPr>
          <p:cNvPr id="13" name="Rectángulo 12">
            <a:extLst>
              <a:ext uri="{FF2B5EF4-FFF2-40B4-BE49-F238E27FC236}">
                <a16:creationId xmlns:a16="http://schemas.microsoft.com/office/drawing/2014/main" id="{02445B13-226D-97A9-9232-53CD7B78AF62}"/>
              </a:ext>
            </a:extLst>
          </p:cNvPr>
          <p:cNvSpPr/>
          <p:nvPr/>
        </p:nvSpPr>
        <p:spPr>
          <a:xfrm>
            <a:off x="12179324" y="3013986"/>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GT" sz="4000" b="1" dirty="0"/>
              <a:t>Documentos</a:t>
            </a:r>
          </a:p>
        </p:txBody>
      </p:sp>
      <p:sp>
        <p:nvSpPr>
          <p:cNvPr id="14" name="1 Título">
            <a:extLst>
              <a:ext uri="{FF2B5EF4-FFF2-40B4-BE49-F238E27FC236}">
                <a16:creationId xmlns:a16="http://schemas.microsoft.com/office/drawing/2014/main" id="{FDC7C54B-F832-BCB4-A00B-8CE49415672D}"/>
              </a:ext>
            </a:extLst>
          </p:cNvPr>
          <p:cNvSpPr txBox="1">
            <a:spLocks/>
          </p:cNvSpPr>
          <p:nvPr/>
        </p:nvSpPr>
        <p:spPr>
          <a:xfrm>
            <a:off x="1021592" y="1539069"/>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just">
              <a:lnSpc>
                <a:spcPct val="107000"/>
              </a:lnSpc>
              <a:spcAft>
                <a:spcPts val="1600"/>
              </a:spcAft>
            </a:pPr>
            <a:r>
              <a:rPr lang="es-ES" sz="4000" dirty="0">
                <a:effectLst/>
                <a:latin typeface="Calibri" panose="020F0502020204030204" pitchFamily="34" charset="0"/>
                <a:ea typeface="Calibri" panose="020F0502020204030204" pitchFamily="34" charset="0"/>
                <a:cs typeface="Times New Roman" panose="02020603050405020304" pitchFamily="18" charset="0"/>
              </a:rPr>
              <a:t>Diferencias a considerar: </a:t>
            </a:r>
            <a:endParaRPr lang="es-GT" sz="4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381458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7034481" y="2876436"/>
            <a:ext cx="13060756" cy="5353164"/>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defTabSz="1778000">
              <a:lnSpc>
                <a:spcPct val="100000"/>
              </a:lnSpc>
              <a:buFont typeface="Symbol" panose="05050102010706020507" pitchFamily="18" charset="2"/>
              <a:buChar char=""/>
              <a:tabLst>
                <a:tab pos="17945100" algn="l"/>
              </a:tabLst>
            </a:pPr>
            <a:r>
              <a:rPr lang="es-ES" sz="3000" dirty="0">
                <a:solidFill>
                  <a:srgbClr val="003766"/>
                </a:solidFill>
                <a:latin typeface="Altivo Regular" panose="020B0000000000000000"/>
              </a:rPr>
              <a:t>Contrato de Arrendamiento o Subarrendamiento, observando lo establecido en el </a:t>
            </a:r>
            <a:r>
              <a:rPr lang="es-ES" sz="3000" b="1" dirty="0">
                <a:solidFill>
                  <a:srgbClr val="003766"/>
                </a:solidFill>
                <a:latin typeface="Altivo Regular" panose="020B0000000000000000"/>
              </a:rPr>
              <a:t>Artículo 1125 </a:t>
            </a:r>
            <a:r>
              <a:rPr lang="es-ES" sz="3000" dirty="0">
                <a:solidFill>
                  <a:srgbClr val="003766"/>
                </a:solidFill>
                <a:latin typeface="Altivo Regular" panose="020B0000000000000000"/>
              </a:rPr>
              <a:t>del Código Civil.</a:t>
            </a:r>
            <a:endParaRPr lang="es-GT" sz="3000" dirty="0">
              <a:solidFill>
                <a:srgbClr val="003766"/>
              </a:solidFill>
              <a:latin typeface="Altivo Regular" panose="020B0000000000000000"/>
            </a:endParaRPr>
          </a:p>
          <a:p>
            <a:pPr marL="685800" indent="-685800" algn="just" defTabSz="1778000">
              <a:lnSpc>
                <a:spcPct val="100000"/>
              </a:lnSpc>
              <a:buFont typeface="Symbol" panose="05050102010706020507" pitchFamily="18" charset="2"/>
              <a:buChar char=""/>
              <a:tabLst>
                <a:tab pos="17945100" algn="l"/>
              </a:tabLst>
            </a:pPr>
            <a:r>
              <a:rPr lang="es-ES" sz="3000" dirty="0">
                <a:solidFill>
                  <a:srgbClr val="003766"/>
                </a:solidFill>
                <a:latin typeface="Altivo Regular" panose="020B0000000000000000"/>
              </a:rPr>
              <a:t>En caso de procesos sucesorios: Se debe presentar copia del acta de nombramiento del representante de la mortual.</a:t>
            </a:r>
            <a:endParaRPr lang="es-GT" sz="3000" dirty="0">
              <a:solidFill>
                <a:srgbClr val="003766"/>
              </a:solidFill>
              <a:latin typeface="Altivo Regular" panose="020B0000000000000000"/>
            </a:endParaRPr>
          </a:p>
          <a:p>
            <a:pPr marL="685800" indent="-685800" algn="just" defTabSz="1778000">
              <a:lnSpc>
                <a:spcPct val="100000"/>
              </a:lnSpc>
              <a:buFont typeface="Symbol" panose="05050102010706020507" pitchFamily="18" charset="2"/>
              <a:buChar char=""/>
              <a:tabLst>
                <a:tab pos="17945100" algn="l"/>
              </a:tabLst>
            </a:pPr>
            <a:r>
              <a:rPr lang="es-ES" sz="3000" dirty="0">
                <a:solidFill>
                  <a:srgbClr val="003766"/>
                </a:solidFill>
                <a:latin typeface="Altivo Regular" panose="020B0000000000000000"/>
              </a:rPr>
              <a:t>En caso de arrendatarios de áreas de reservas de la Nación: Se debe presentar copia del Contrato de Arrendamiento suscrito por la Oficina de Control de Áreas de Reserva del Estado OCRET.</a:t>
            </a:r>
            <a:endParaRPr lang="es-GT" sz="3000" dirty="0">
              <a:solidFill>
                <a:srgbClr val="003766"/>
              </a:solidFill>
              <a:latin typeface="Altivo Regular" panose="020B0000000000000000"/>
            </a:endParaRPr>
          </a:p>
          <a:p>
            <a:pPr marL="685800" indent="-685800" algn="just" defTabSz="1778000">
              <a:lnSpc>
                <a:spcPct val="100000"/>
              </a:lnSpc>
              <a:spcAft>
                <a:spcPts val="1600"/>
              </a:spcAft>
              <a:buFont typeface="Symbol" panose="05050102010706020507" pitchFamily="18" charset="2"/>
              <a:buChar char=""/>
              <a:tabLst>
                <a:tab pos="17945100" algn="l"/>
              </a:tabLst>
            </a:pPr>
            <a:r>
              <a:rPr lang="es-ES" sz="3000" u="sng" dirty="0">
                <a:solidFill>
                  <a:srgbClr val="003766"/>
                </a:solidFill>
                <a:latin typeface="Altivo Regular" panose="020B0000000000000000"/>
              </a:rPr>
              <a:t>No se admiten declaraciones juradas ni documentos legalizados por notarios</a:t>
            </a:r>
            <a:r>
              <a:rPr lang="es-ES" sz="3000" dirty="0">
                <a:solidFill>
                  <a:srgbClr val="003766"/>
                </a:solidFill>
                <a:latin typeface="Altivo Regular" panose="020B0000000000000000"/>
              </a:rPr>
              <a:t>, en virtud de que la Ley de Simplificación imposibilita a este Ministerio exigir dichos documentos (principio de buena fe).</a:t>
            </a:r>
          </a:p>
          <a:p>
            <a:pPr marL="685800" indent="-685800" algn="just" defTabSz="1778000">
              <a:lnSpc>
                <a:spcPct val="120000"/>
              </a:lnSpc>
              <a:spcBef>
                <a:spcPts val="0"/>
              </a:spcBef>
              <a:buFont typeface="Wingdings" panose="05000000000000000000" pitchFamily="2" charset="2"/>
              <a:buChar char="ü"/>
              <a:tabLst>
                <a:tab pos="17945100" algn="l"/>
              </a:tabLst>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3" name="Rectángulo 2">
            <a:extLst>
              <a:ext uri="{FF2B5EF4-FFF2-40B4-BE49-F238E27FC236}">
                <a16:creationId xmlns:a16="http://schemas.microsoft.com/office/drawing/2014/main" id="{9A6B262A-7729-0A77-CC3A-10A91D5EC295}"/>
              </a:ext>
            </a:extLst>
          </p:cNvPr>
          <p:cNvSpPr/>
          <p:nvPr/>
        </p:nvSpPr>
        <p:spPr>
          <a:xfrm>
            <a:off x="1434520" y="5001174"/>
            <a:ext cx="4632202" cy="932420"/>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3600" b="1" dirty="0">
                <a:latin typeface="Calibri" panose="020F0502020204030204" pitchFamily="34" charset="0"/>
                <a:ea typeface="Calibri" panose="020F0502020204030204" pitchFamily="34" charset="0"/>
                <a:cs typeface="Times New Roman" panose="02020603050405020304" pitchFamily="18" charset="0"/>
              </a:rPr>
              <a:t>Documentos Legales</a:t>
            </a:r>
            <a:endParaRPr lang="es-GT" sz="36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1 Título">
            <a:extLst>
              <a:ext uri="{FF2B5EF4-FFF2-40B4-BE49-F238E27FC236}">
                <a16:creationId xmlns:a16="http://schemas.microsoft.com/office/drawing/2014/main" id="{FDC7C54B-F832-BCB4-A00B-8CE49415672D}"/>
              </a:ext>
            </a:extLst>
          </p:cNvPr>
          <p:cNvSpPr txBox="1">
            <a:spLocks/>
          </p:cNvSpPr>
          <p:nvPr/>
        </p:nvSpPr>
        <p:spPr>
          <a:xfrm>
            <a:off x="1021592" y="1534671"/>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just">
              <a:lnSpc>
                <a:spcPct val="107000"/>
              </a:lnSpc>
              <a:spcAft>
                <a:spcPts val="1600"/>
              </a:spcAft>
            </a:pPr>
            <a:r>
              <a:rPr lang="es-ES" sz="3600" dirty="0">
                <a:effectLst/>
                <a:latin typeface="Calibri" panose="020F0502020204030204" pitchFamily="34" charset="0"/>
                <a:ea typeface="Calibri" panose="020F0502020204030204" pitchFamily="34" charset="0"/>
                <a:cs typeface="Times New Roman" panose="02020603050405020304" pitchFamily="18" charset="0"/>
              </a:rPr>
              <a:t>Cambios destacables al ingreso del instrumento ambiental: </a:t>
            </a:r>
            <a:endParaRPr lang="es-GT" sz="3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33217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2" name="2 Marcador de texto">
            <a:extLst>
              <a:ext uri="{FF2B5EF4-FFF2-40B4-BE49-F238E27FC236}">
                <a16:creationId xmlns:a16="http://schemas.microsoft.com/office/drawing/2014/main" id="{D2A301E6-1DD8-3ED0-D725-34FD167C6E4A}"/>
              </a:ext>
            </a:extLst>
          </p:cNvPr>
          <p:cNvSpPr txBox="1">
            <a:spLocks/>
          </p:cNvSpPr>
          <p:nvPr/>
        </p:nvSpPr>
        <p:spPr>
          <a:xfrm>
            <a:off x="7088499" y="1475770"/>
            <a:ext cx="13435912" cy="10764456"/>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a:lnSpc>
                <a:spcPct val="100000"/>
              </a:lnSpc>
              <a:buFont typeface="Symbol" panose="05050102010706020507" pitchFamily="18" charset="2"/>
              <a:buChar char=""/>
            </a:pPr>
            <a:r>
              <a:rPr lang="es-ES" sz="3000" dirty="0">
                <a:solidFill>
                  <a:srgbClr val="003766"/>
                </a:solidFill>
                <a:latin typeface="Altivo Regular" panose="020B0000000000000000"/>
              </a:rPr>
              <a:t>Para los instrumentos de cualquier Categoría, relacionada con manejo de genética de especies protegidas deberá presentar la autorización emitida por el Consejo Nacional de Áreas Protegidas </a:t>
            </a:r>
            <a:r>
              <a:rPr lang="es-ES" sz="3000" b="1" dirty="0">
                <a:solidFill>
                  <a:srgbClr val="003766"/>
                </a:solidFill>
                <a:latin typeface="Altivo Regular" panose="020B0000000000000000"/>
              </a:rPr>
              <a:t>-CONAP-</a:t>
            </a:r>
            <a:r>
              <a:rPr lang="es-ES" sz="3000" dirty="0">
                <a:solidFill>
                  <a:srgbClr val="003766"/>
                </a:solidFill>
                <a:latin typeface="Altivo Regular" panose="020B0000000000000000"/>
              </a:rPr>
              <a:t>.</a:t>
            </a:r>
            <a:endParaRPr lang="es-GT" sz="3000" dirty="0">
              <a:solidFill>
                <a:srgbClr val="003766"/>
              </a:solidFill>
              <a:latin typeface="Altivo Regular" panose="020B0000000000000000"/>
            </a:endParaRPr>
          </a:p>
          <a:p>
            <a:pPr marL="685800" indent="-685800" algn="just">
              <a:lnSpc>
                <a:spcPct val="100000"/>
              </a:lnSpc>
              <a:buFont typeface="Symbol" panose="05050102010706020507" pitchFamily="18" charset="2"/>
              <a:buChar char=""/>
            </a:pPr>
            <a:r>
              <a:rPr lang="es-ES" sz="3000" dirty="0">
                <a:solidFill>
                  <a:srgbClr val="003766"/>
                </a:solidFill>
                <a:latin typeface="Altivo Regular" panose="020B0000000000000000"/>
              </a:rPr>
              <a:t>En los proyectos, obras, industrias o actividades que se encuentren dentro del Sistema Guatemalteco de Áreas Protegidas </a:t>
            </a:r>
            <a:r>
              <a:rPr lang="es-ES" sz="3000" b="1" dirty="0">
                <a:solidFill>
                  <a:srgbClr val="003766"/>
                </a:solidFill>
                <a:latin typeface="Altivo Regular" panose="020B0000000000000000"/>
              </a:rPr>
              <a:t>-SIGAP-</a:t>
            </a:r>
            <a:r>
              <a:rPr lang="es-ES" sz="3000" dirty="0">
                <a:solidFill>
                  <a:srgbClr val="003766"/>
                </a:solidFill>
                <a:latin typeface="Altivo Regular" panose="020B0000000000000000"/>
              </a:rPr>
              <a:t>, deben presentar a su ingreso la Opinión favorable del Consejo Nacional de Áreas Protegidas </a:t>
            </a:r>
            <a:r>
              <a:rPr lang="es-ES" sz="3000" b="1" dirty="0">
                <a:solidFill>
                  <a:srgbClr val="003766"/>
                </a:solidFill>
                <a:latin typeface="Altivo Regular" panose="020B0000000000000000"/>
              </a:rPr>
              <a:t>-CONAP- </a:t>
            </a:r>
            <a:r>
              <a:rPr lang="es-ES" sz="3000" dirty="0">
                <a:solidFill>
                  <a:srgbClr val="003766"/>
                </a:solidFill>
                <a:latin typeface="Altivo Regular" panose="020B0000000000000000"/>
              </a:rPr>
              <a:t>y en el caso de no encontrarse dentro del Sistema Guatemalteco de Áreas Protegidas </a:t>
            </a:r>
            <a:r>
              <a:rPr lang="es-ES" sz="3000" b="1" dirty="0">
                <a:solidFill>
                  <a:srgbClr val="003766"/>
                </a:solidFill>
                <a:latin typeface="Altivo Regular" panose="020B0000000000000000"/>
              </a:rPr>
              <a:t>-SIGAP-</a:t>
            </a:r>
            <a:r>
              <a:rPr lang="es-ES" sz="3000" dirty="0">
                <a:solidFill>
                  <a:srgbClr val="003766"/>
                </a:solidFill>
                <a:latin typeface="Altivo Regular" panose="020B0000000000000000"/>
              </a:rPr>
              <a:t>, se debe indicar en el formulario de ingreso del instrumento ambiental.</a:t>
            </a:r>
            <a:endParaRPr lang="es-GT" sz="3000" dirty="0">
              <a:solidFill>
                <a:srgbClr val="003766"/>
              </a:solidFill>
              <a:latin typeface="Altivo Regular" panose="020B0000000000000000"/>
            </a:endParaRPr>
          </a:p>
          <a:p>
            <a:pPr marL="685800" indent="-685800" algn="just">
              <a:lnSpc>
                <a:spcPct val="100000"/>
              </a:lnSpc>
              <a:buFont typeface="Symbol" panose="05050102010706020507" pitchFamily="18" charset="2"/>
              <a:buChar char=""/>
            </a:pPr>
            <a:r>
              <a:rPr lang="es-ES" sz="3000" dirty="0">
                <a:solidFill>
                  <a:srgbClr val="003766"/>
                </a:solidFill>
                <a:latin typeface="Altivo Regular" panose="020B0000000000000000"/>
              </a:rPr>
              <a:t>Contrato para el cumplimiento de condiciones, normas de operación y garantías ambientales del Consejo Nacional de Áreas Protegidas </a:t>
            </a:r>
            <a:r>
              <a:rPr lang="es-ES" sz="3000" b="1" dirty="0">
                <a:solidFill>
                  <a:srgbClr val="003766"/>
                </a:solidFill>
                <a:latin typeface="Altivo Regular" panose="020B0000000000000000"/>
              </a:rPr>
              <a:t>-CONAP- </a:t>
            </a:r>
            <a:r>
              <a:rPr lang="es-ES" sz="3000" dirty="0">
                <a:solidFill>
                  <a:srgbClr val="003766"/>
                </a:solidFill>
                <a:latin typeface="Altivo Regular" panose="020B0000000000000000"/>
              </a:rPr>
              <a:t>de ubicarse dentro del Sistema Guatemalteco de Áreas Protegidas </a:t>
            </a:r>
            <a:r>
              <a:rPr lang="es-ES" sz="3000" b="1" dirty="0">
                <a:solidFill>
                  <a:srgbClr val="003766"/>
                </a:solidFill>
                <a:latin typeface="Altivo Regular" panose="020B0000000000000000"/>
              </a:rPr>
              <a:t>-SIGAP-</a:t>
            </a:r>
            <a:r>
              <a:rPr lang="es-ES" sz="3000" dirty="0">
                <a:solidFill>
                  <a:srgbClr val="003766"/>
                </a:solidFill>
                <a:latin typeface="Altivo Regular" panose="020B0000000000000000"/>
              </a:rPr>
              <a:t>.</a:t>
            </a:r>
            <a:endParaRPr lang="es-GT" sz="3000" dirty="0">
              <a:solidFill>
                <a:srgbClr val="003766"/>
              </a:solidFill>
              <a:latin typeface="Altivo Regular" panose="020B0000000000000000"/>
            </a:endParaRPr>
          </a:p>
          <a:p>
            <a:pPr marL="685800" indent="-685800" algn="just">
              <a:lnSpc>
                <a:spcPct val="100000"/>
              </a:lnSpc>
              <a:buFont typeface="Symbol" panose="05050102010706020507" pitchFamily="18" charset="2"/>
              <a:buChar char=""/>
            </a:pPr>
            <a:r>
              <a:rPr lang="es-ES" sz="3000" dirty="0">
                <a:solidFill>
                  <a:srgbClr val="003766"/>
                </a:solidFill>
                <a:latin typeface="Altivo Regular" panose="020B0000000000000000"/>
              </a:rPr>
              <a:t>Opinión favorable del </a:t>
            </a:r>
            <a:r>
              <a:rPr lang="es-ES" sz="3000" b="1" dirty="0">
                <a:solidFill>
                  <a:srgbClr val="003766"/>
                </a:solidFill>
                <a:latin typeface="Altivo Regular" panose="020B0000000000000000"/>
              </a:rPr>
              <a:t>MAGA</a:t>
            </a:r>
            <a:r>
              <a:rPr lang="es-ES" sz="3000" dirty="0">
                <a:solidFill>
                  <a:srgbClr val="003766"/>
                </a:solidFill>
                <a:latin typeface="Altivo Regular" panose="020B0000000000000000"/>
              </a:rPr>
              <a:t> sobre manejo de especies animales para consumo humano.</a:t>
            </a:r>
            <a:endParaRPr lang="es-GT" sz="3000" dirty="0">
              <a:solidFill>
                <a:srgbClr val="003766"/>
              </a:solidFill>
              <a:latin typeface="Altivo Regular" panose="020B0000000000000000"/>
            </a:endParaRPr>
          </a:p>
          <a:p>
            <a:pPr marL="685800" indent="-685800" algn="just">
              <a:lnSpc>
                <a:spcPct val="100000"/>
              </a:lnSpc>
              <a:buFont typeface="Symbol" panose="05050102010706020507" pitchFamily="18" charset="2"/>
              <a:buChar char=""/>
            </a:pPr>
            <a:r>
              <a:rPr lang="es-ES" sz="3000" dirty="0">
                <a:solidFill>
                  <a:srgbClr val="003766"/>
                </a:solidFill>
                <a:latin typeface="Altivo Regular" panose="020B0000000000000000"/>
              </a:rPr>
              <a:t>Evaluación de ubicación y colocación de arrecifes artificiales en el Pacífico emitido por  la Dirección de Normatividad de la Pesca</a:t>
            </a:r>
            <a:r>
              <a:rPr lang="es-ES" sz="3000" b="1" dirty="0">
                <a:solidFill>
                  <a:srgbClr val="003766"/>
                </a:solidFill>
                <a:latin typeface="Altivo Regular" panose="020B0000000000000000"/>
              </a:rPr>
              <a:t> -DIPESCA-</a:t>
            </a:r>
            <a:r>
              <a:rPr lang="es-ES" sz="3000" dirty="0">
                <a:solidFill>
                  <a:srgbClr val="003766"/>
                </a:solidFill>
                <a:latin typeface="Altivo Regular" panose="020B0000000000000000"/>
              </a:rPr>
              <a:t>.</a:t>
            </a:r>
            <a:endParaRPr lang="es-GT" sz="3000" dirty="0">
              <a:solidFill>
                <a:srgbClr val="003766"/>
              </a:solidFill>
              <a:latin typeface="Altivo Regular" panose="020B0000000000000000"/>
            </a:endParaRPr>
          </a:p>
          <a:p>
            <a:pPr marL="685800" indent="-685800" algn="just">
              <a:lnSpc>
                <a:spcPct val="100000"/>
              </a:lnSpc>
              <a:spcAft>
                <a:spcPts val="1600"/>
              </a:spcAft>
              <a:buFont typeface="Symbol" panose="05050102010706020507" pitchFamily="18" charset="2"/>
              <a:buChar char=""/>
            </a:pPr>
            <a:r>
              <a:rPr lang="es-ES" sz="3000" dirty="0">
                <a:solidFill>
                  <a:srgbClr val="003766"/>
                </a:solidFill>
                <a:latin typeface="Altivo Regular" panose="020B0000000000000000"/>
              </a:rPr>
              <a:t>Licencia de instalación u operación emitida por el Ministerio de Energía y Minas </a:t>
            </a:r>
            <a:r>
              <a:rPr lang="es-ES" sz="3000" b="1" dirty="0">
                <a:solidFill>
                  <a:srgbClr val="003766"/>
                </a:solidFill>
                <a:latin typeface="Altivo Regular" panose="020B0000000000000000"/>
              </a:rPr>
              <a:t>-MEM-</a:t>
            </a:r>
            <a:r>
              <a:rPr lang="es-ES" sz="3000" dirty="0">
                <a:solidFill>
                  <a:srgbClr val="003766"/>
                </a:solidFill>
                <a:latin typeface="Altivo Regular" panose="020B0000000000000000"/>
              </a:rPr>
              <a:t>, vigente, para las siguientes actividades: instalaciones con equipo generador de radiación ionizante, almacenamiento de combustible para consumo propio, instalaciones para despacho de combustible.</a:t>
            </a:r>
            <a:endParaRPr lang="es-GT" sz="3000" dirty="0">
              <a:solidFill>
                <a:srgbClr val="003766"/>
              </a:solidFill>
              <a:latin typeface="Altivo Regular" panose="020B0000000000000000"/>
            </a:endParaRPr>
          </a:p>
          <a:p>
            <a:pPr marL="685800" indent="-685800" algn="just">
              <a:lnSpc>
                <a:spcPct val="10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0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3" name="Rectángulo 12">
            <a:extLst>
              <a:ext uri="{FF2B5EF4-FFF2-40B4-BE49-F238E27FC236}">
                <a16:creationId xmlns:a16="http://schemas.microsoft.com/office/drawing/2014/main" id="{02445B13-226D-97A9-9232-53CD7B78AF62}"/>
              </a:ext>
            </a:extLst>
          </p:cNvPr>
          <p:cNvSpPr/>
          <p:nvPr/>
        </p:nvSpPr>
        <p:spPr>
          <a:xfrm>
            <a:off x="1439460" y="5871460"/>
            <a:ext cx="5229146" cy="936000"/>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3600" b="1" dirty="0">
                <a:latin typeface="Calibri" panose="020F0502020204030204" pitchFamily="34" charset="0"/>
                <a:ea typeface="Calibri" panose="020F0502020204030204" pitchFamily="34" charset="0"/>
                <a:cs typeface="Times New Roman" panose="02020603050405020304" pitchFamily="18" charset="0"/>
              </a:rPr>
              <a:t>Documentos Técnicos</a:t>
            </a:r>
            <a:endParaRPr lang="es-GT" sz="3600" b="1"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123075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Título">
            <a:extLst>
              <a:ext uri="{FF2B5EF4-FFF2-40B4-BE49-F238E27FC236}">
                <a16:creationId xmlns:a16="http://schemas.microsoft.com/office/drawing/2014/main" id="{61F5A5D8-5FB7-40BB-8CCC-05A2326CCB6D}"/>
              </a:ext>
            </a:extLst>
          </p:cNvPr>
          <p:cNvSpPr txBox="1">
            <a:spLocks/>
          </p:cNvSpPr>
          <p:nvPr/>
        </p:nvSpPr>
        <p:spPr>
          <a:xfrm>
            <a:off x="1021592" y="1539069"/>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just">
              <a:lnSpc>
                <a:spcPct val="107000"/>
              </a:lnSpc>
              <a:spcAft>
                <a:spcPts val="1600"/>
              </a:spcAft>
            </a:pPr>
            <a:r>
              <a:rPr lang="es-ES" sz="3600" dirty="0">
                <a:effectLst/>
                <a:latin typeface="Calibri" panose="020F0502020204030204" pitchFamily="34" charset="0"/>
                <a:ea typeface="Calibri" panose="020F0502020204030204" pitchFamily="34" charset="0"/>
                <a:cs typeface="Times New Roman" panose="02020603050405020304" pitchFamily="18" charset="0"/>
              </a:rPr>
              <a:t>Al momento del ingreso:</a:t>
            </a:r>
            <a:endParaRPr lang="es-GT"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2133002" y="2874995"/>
            <a:ext cx="18391410" cy="8268222"/>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a:lnSpc>
                <a:spcPct val="107000"/>
              </a:lnSpc>
              <a:buFont typeface="Symbol" panose="05050102010706020507" pitchFamily="18" charset="2"/>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La boleta de pago del instrumento ambiental debe ser incorporada al momento de la presentación del expediente. </a:t>
            </a:r>
          </a:p>
          <a:p>
            <a:pPr lvl="0" algn="just">
              <a:lnSpc>
                <a:spcPct val="107000"/>
              </a:lnSpc>
            </a:pPr>
            <a:r>
              <a:rPr lang="es-GT" sz="3000" b="1" dirty="0">
                <a:solidFill>
                  <a:schemeClr val="tx2"/>
                </a:solidFill>
                <a:latin typeface="Altivo Regular" panose="020B0000000000000000"/>
                <a:ea typeface="Calibri" panose="020F0502020204030204" pitchFamily="34" charset="0"/>
                <a:cs typeface="Times New Roman" panose="02020603050405020304" pitchFamily="18" charset="0"/>
              </a:rPr>
              <a:t>Consideraciones:</a:t>
            </a:r>
          </a:p>
          <a:p>
            <a:pPr marL="685800" indent="-685800" algn="just">
              <a:lnSpc>
                <a:spcPct val="107000"/>
              </a:lnSpc>
              <a:buFont typeface="Wingdings" panose="05000000000000000000" pitchFamily="2" charset="2"/>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Cuando de la revisión del instrumento ambiental se establezca que existen requisitos y/o documentos faltantes o que necesiten corrección; el MARN notificara dicho extremo a más tardar el día siguiente de su ingreso, a través de una resolución de previo. Teniendo el proponente 5 días para subsanar el mismo. Caso contrario, el expediente deberá ser rechazado.</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07000"/>
              </a:lnSpc>
              <a:buFont typeface="Wingdings" panose="05000000000000000000" pitchFamily="2" charset="2"/>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En el caso que el expediente sea rechazado al ingreso del expediente; el proponente contará con un periodo de tres meses para poder reutilizar la boleta de pago para el reingreso del presente instrumento ambiental. Caso contrario, dicho expediente se archiva.</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07000"/>
              </a:lnSpc>
              <a:spcAft>
                <a:spcPts val="1600"/>
              </a:spcAft>
              <a:buFont typeface="Wingdings" panose="05000000000000000000" pitchFamily="2" charset="2"/>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El previo no aplica para Edictos.</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Tree>
    <p:extLst>
      <p:ext uri="{BB962C8B-B14F-4D97-AF65-F5344CB8AC3E}">
        <p14:creationId xmlns:p14="http://schemas.microsoft.com/office/powerpoint/2010/main" val="1138056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Título">
            <a:extLst>
              <a:ext uri="{FF2B5EF4-FFF2-40B4-BE49-F238E27FC236}">
                <a16:creationId xmlns:a16="http://schemas.microsoft.com/office/drawing/2014/main" id="{61F5A5D8-5FB7-40BB-8CCC-05A2326CCB6D}"/>
              </a:ext>
            </a:extLst>
          </p:cNvPr>
          <p:cNvSpPr txBox="1">
            <a:spLocks/>
          </p:cNvSpPr>
          <p:nvPr/>
        </p:nvSpPr>
        <p:spPr>
          <a:xfrm>
            <a:off x="1021592" y="1639277"/>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algn="just">
              <a:lnSpc>
                <a:spcPct val="107000"/>
              </a:lnSpc>
              <a:spcAft>
                <a:spcPts val="1600"/>
              </a:spcAft>
            </a:pPr>
            <a:r>
              <a:rPr lang="es-ES" sz="3600" dirty="0">
                <a:effectLst/>
                <a:latin typeface="Calibri" panose="020F0502020204030204" pitchFamily="34" charset="0"/>
                <a:ea typeface="Calibri" panose="020F0502020204030204" pitchFamily="34" charset="0"/>
                <a:cs typeface="Times New Roman" panose="02020603050405020304" pitchFamily="18" charset="0"/>
              </a:rPr>
              <a:t>De los tiempos análisis del instrumento ambiental:</a:t>
            </a:r>
            <a:endParaRPr lang="es-GT"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3377148" y="10905829"/>
            <a:ext cx="18601358" cy="1048338"/>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GT" sz="3000" dirty="0">
              <a:solidFill>
                <a:srgbClr val="003766"/>
              </a:solidFill>
              <a:latin typeface="Altivo Regular" panose="020B0000000000000000"/>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2" name="2 Marcador de texto">
            <a:extLst>
              <a:ext uri="{FF2B5EF4-FFF2-40B4-BE49-F238E27FC236}">
                <a16:creationId xmlns:a16="http://schemas.microsoft.com/office/drawing/2014/main" id="{700529D6-58B2-81B1-BA31-7FED0143383D}"/>
              </a:ext>
            </a:extLst>
          </p:cNvPr>
          <p:cNvSpPr txBox="1">
            <a:spLocks/>
          </p:cNvSpPr>
          <p:nvPr/>
        </p:nvSpPr>
        <p:spPr>
          <a:xfrm>
            <a:off x="11721389" y="2942720"/>
            <a:ext cx="7876800" cy="921600"/>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75 días hábiles para el análisis y dictamen.</a:t>
            </a: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3" name="Rectángulo 2">
            <a:extLst>
              <a:ext uri="{FF2B5EF4-FFF2-40B4-BE49-F238E27FC236}">
                <a16:creationId xmlns:a16="http://schemas.microsoft.com/office/drawing/2014/main" id="{E52FF2C3-AC89-007B-556F-60338AB3B415}"/>
              </a:ext>
            </a:extLst>
          </p:cNvPr>
          <p:cNvSpPr/>
          <p:nvPr/>
        </p:nvSpPr>
        <p:spPr>
          <a:xfrm>
            <a:off x="3377148" y="2976642"/>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000" b="1" dirty="0">
                <a:solidFill>
                  <a:schemeClr val="bg1"/>
                </a:solidFill>
                <a:latin typeface="Altivo Regular" panose="020B0000000000000000"/>
                <a:ea typeface="Calibri" panose="020F0502020204030204" pitchFamily="34" charset="0"/>
                <a:cs typeface="Times New Roman" panose="02020603050405020304" pitchFamily="18" charset="0"/>
              </a:rPr>
              <a:t>Categoría A</a:t>
            </a:r>
            <a:endParaRPr lang="es-GT" sz="4000" b="1" dirty="0">
              <a:solidFill>
                <a:schemeClr val="bg1"/>
              </a:solidFill>
            </a:endParaRPr>
          </a:p>
        </p:txBody>
      </p:sp>
      <p:sp>
        <p:nvSpPr>
          <p:cNvPr id="13" name="2 Marcador de texto">
            <a:extLst>
              <a:ext uri="{FF2B5EF4-FFF2-40B4-BE49-F238E27FC236}">
                <a16:creationId xmlns:a16="http://schemas.microsoft.com/office/drawing/2014/main" id="{9D3209C8-3071-5128-0C2F-E9B2577A91A2}"/>
              </a:ext>
            </a:extLst>
          </p:cNvPr>
          <p:cNvSpPr txBox="1">
            <a:spLocks/>
          </p:cNvSpPr>
          <p:nvPr/>
        </p:nvSpPr>
        <p:spPr>
          <a:xfrm>
            <a:off x="11721389" y="4253916"/>
            <a:ext cx="7876800" cy="921600"/>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30 días hábiles para el análisis y dictamen.</a:t>
            </a: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4" name="Rectángulo 13">
            <a:extLst>
              <a:ext uri="{FF2B5EF4-FFF2-40B4-BE49-F238E27FC236}">
                <a16:creationId xmlns:a16="http://schemas.microsoft.com/office/drawing/2014/main" id="{BABE9798-AFFE-D945-8703-8FC4455D406E}"/>
              </a:ext>
            </a:extLst>
          </p:cNvPr>
          <p:cNvSpPr/>
          <p:nvPr/>
        </p:nvSpPr>
        <p:spPr>
          <a:xfrm>
            <a:off x="3377148" y="4287838"/>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000" b="1" dirty="0">
                <a:solidFill>
                  <a:schemeClr val="bg1"/>
                </a:solidFill>
                <a:latin typeface="Altivo Regular" panose="020B0000000000000000"/>
                <a:ea typeface="Calibri" panose="020F0502020204030204" pitchFamily="34" charset="0"/>
                <a:cs typeface="Times New Roman" panose="02020603050405020304" pitchFamily="18" charset="0"/>
              </a:rPr>
              <a:t>Categoría B1</a:t>
            </a:r>
            <a:endParaRPr lang="es-GT" sz="4000" b="1" dirty="0">
              <a:solidFill>
                <a:schemeClr val="bg1"/>
              </a:solidFill>
            </a:endParaRPr>
          </a:p>
        </p:txBody>
      </p:sp>
      <p:sp>
        <p:nvSpPr>
          <p:cNvPr id="15" name="2 Marcador de texto">
            <a:extLst>
              <a:ext uri="{FF2B5EF4-FFF2-40B4-BE49-F238E27FC236}">
                <a16:creationId xmlns:a16="http://schemas.microsoft.com/office/drawing/2014/main" id="{A02C65E9-299E-7833-4738-E8343D4FF032}"/>
              </a:ext>
            </a:extLst>
          </p:cNvPr>
          <p:cNvSpPr txBox="1">
            <a:spLocks/>
          </p:cNvSpPr>
          <p:nvPr/>
        </p:nvSpPr>
        <p:spPr>
          <a:xfrm>
            <a:off x="11721389" y="5610422"/>
            <a:ext cx="7876800" cy="921600"/>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15 días hábiles para el análisis y dictamen.</a:t>
            </a: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6" name="Rectángulo 15">
            <a:extLst>
              <a:ext uri="{FF2B5EF4-FFF2-40B4-BE49-F238E27FC236}">
                <a16:creationId xmlns:a16="http://schemas.microsoft.com/office/drawing/2014/main" id="{3D7AEBD0-2FD8-604B-6D54-1C0F2649FBB1}"/>
              </a:ext>
            </a:extLst>
          </p:cNvPr>
          <p:cNvSpPr/>
          <p:nvPr/>
        </p:nvSpPr>
        <p:spPr>
          <a:xfrm>
            <a:off x="3377148" y="5644344"/>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000" b="1" dirty="0">
                <a:solidFill>
                  <a:schemeClr val="bg1"/>
                </a:solidFill>
                <a:latin typeface="Altivo Regular" panose="020B0000000000000000"/>
                <a:ea typeface="Calibri" panose="020F0502020204030204" pitchFamily="34" charset="0"/>
                <a:cs typeface="Times New Roman" panose="02020603050405020304" pitchFamily="18" charset="0"/>
              </a:rPr>
              <a:t>Categoría B2</a:t>
            </a:r>
            <a:endParaRPr lang="es-GT" sz="4000" b="1" dirty="0">
              <a:solidFill>
                <a:schemeClr val="bg1"/>
              </a:solidFill>
            </a:endParaRPr>
          </a:p>
        </p:txBody>
      </p:sp>
      <p:sp>
        <p:nvSpPr>
          <p:cNvPr id="17" name="2 Marcador de texto">
            <a:extLst>
              <a:ext uri="{FF2B5EF4-FFF2-40B4-BE49-F238E27FC236}">
                <a16:creationId xmlns:a16="http://schemas.microsoft.com/office/drawing/2014/main" id="{F6C8E100-7A25-57A6-A74B-C5683598C263}"/>
              </a:ext>
            </a:extLst>
          </p:cNvPr>
          <p:cNvSpPr txBox="1">
            <a:spLocks/>
          </p:cNvSpPr>
          <p:nvPr/>
        </p:nvSpPr>
        <p:spPr>
          <a:xfrm>
            <a:off x="11721389" y="6913100"/>
            <a:ext cx="7876800" cy="921600"/>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5 días hábiles para el análisis y dictamen.</a:t>
            </a: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8" name="Rectángulo 17">
            <a:extLst>
              <a:ext uri="{FF2B5EF4-FFF2-40B4-BE49-F238E27FC236}">
                <a16:creationId xmlns:a16="http://schemas.microsoft.com/office/drawing/2014/main" id="{DE7F0719-107F-56E9-F74F-3B885A86F097}"/>
              </a:ext>
            </a:extLst>
          </p:cNvPr>
          <p:cNvSpPr/>
          <p:nvPr/>
        </p:nvSpPr>
        <p:spPr>
          <a:xfrm>
            <a:off x="3377148" y="6947022"/>
            <a:ext cx="7873082" cy="91985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000" b="1" dirty="0">
                <a:solidFill>
                  <a:schemeClr val="bg1"/>
                </a:solidFill>
                <a:latin typeface="Altivo Regular" panose="020B0000000000000000"/>
                <a:ea typeface="Calibri" panose="020F0502020204030204" pitchFamily="34" charset="0"/>
                <a:cs typeface="Times New Roman" panose="02020603050405020304" pitchFamily="18" charset="0"/>
              </a:rPr>
              <a:t>Categoría C</a:t>
            </a:r>
            <a:endParaRPr lang="es-GT" sz="4000" b="1" dirty="0">
              <a:solidFill>
                <a:schemeClr val="bg1"/>
              </a:solidFill>
            </a:endParaRPr>
          </a:p>
        </p:txBody>
      </p:sp>
      <p:sp>
        <p:nvSpPr>
          <p:cNvPr id="19" name="2 Marcador de texto">
            <a:extLst>
              <a:ext uri="{FF2B5EF4-FFF2-40B4-BE49-F238E27FC236}">
                <a16:creationId xmlns:a16="http://schemas.microsoft.com/office/drawing/2014/main" id="{479E6DF9-4867-4026-3FFD-8B1B494DEE5E}"/>
              </a:ext>
            </a:extLst>
          </p:cNvPr>
          <p:cNvSpPr txBox="1">
            <a:spLocks/>
          </p:cNvSpPr>
          <p:nvPr/>
        </p:nvSpPr>
        <p:spPr>
          <a:xfrm>
            <a:off x="11721389" y="8244896"/>
            <a:ext cx="7876800" cy="921600"/>
          </a:xfrm>
          <a:prstGeom prst="rect">
            <a:avLst/>
          </a:prstGeom>
          <a:ln>
            <a:solidFill>
              <a:srgbClr val="192854"/>
            </a:solidFill>
          </a:ln>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5 días hábiles para el análisis y dictamen.</a:t>
            </a: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20" name="Rectángulo 19">
            <a:extLst>
              <a:ext uri="{FF2B5EF4-FFF2-40B4-BE49-F238E27FC236}">
                <a16:creationId xmlns:a16="http://schemas.microsoft.com/office/drawing/2014/main" id="{2BDF6B6B-D866-84EF-D368-C2E135ACBA93}"/>
              </a:ext>
            </a:extLst>
          </p:cNvPr>
          <p:cNvSpPr/>
          <p:nvPr/>
        </p:nvSpPr>
        <p:spPr>
          <a:xfrm>
            <a:off x="3377148" y="8278818"/>
            <a:ext cx="7873082" cy="919852"/>
          </a:xfrm>
          <a:prstGeom prst="rect">
            <a:avLst/>
          </a:prstGeom>
          <a:solidFill>
            <a:schemeClr val="bg1">
              <a:lumMod val="50000"/>
            </a:schemeClr>
          </a:solidFill>
          <a:ln>
            <a:solidFill>
              <a:schemeClr val="bg1">
                <a:lumMod val="5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s-ES" sz="4000" b="1" dirty="0">
                <a:solidFill>
                  <a:schemeClr val="bg1"/>
                </a:solidFill>
                <a:latin typeface="Altivo Regular" panose="020B0000000000000000"/>
                <a:ea typeface="Calibri" panose="020F0502020204030204" pitchFamily="34" charset="0"/>
                <a:cs typeface="Times New Roman" panose="02020603050405020304" pitchFamily="18" charset="0"/>
              </a:rPr>
              <a:t>Actividades de Registro</a:t>
            </a:r>
            <a:endParaRPr lang="es-GT" sz="4000" b="1" dirty="0">
              <a:solidFill>
                <a:schemeClr val="bg1"/>
              </a:solidFill>
            </a:endParaRPr>
          </a:p>
        </p:txBody>
      </p:sp>
    </p:spTree>
    <p:extLst>
      <p:ext uri="{BB962C8B-B14F-4D97-AF65-F5344CB8AC3E}">
        <p14:creationId xmlns:p14="http://schemas.microsoft.com/office/powerpoint/2010/main" val="22863390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1919709" y="2204590"/>
            <a:ext cx="16602444" cy="4836476"/>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just">
              <a:lnSpc>
                <a:spcPct val="100000"/>
              </a:lnSpc>
              <a:spcAft>
                <a:spcPts val="1600"/>
              </a:spcAft>
              <a:buFont typeface="Arial" panose="020B0604020202020204" pitchFamily="34" charset="0"/>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Para el análisis de los instrumentos ambientales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Categoría A</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Se cambia la modalidad de la reunión siendo de la siguiente manera: la DIGARN a través de su Director, solicitará una reunión presencial con el proponente y el consultor, en la cual estarán también presentes el Viceministro de Ambiente y el grupo multidisciplinario, y cuando proceda, el delegado departamental y otras direcciones relacionadas con el proyecto, donde se ejecutara el proyecto, obra, industria o actividad; el objetivo de dicha reunión es que el proponente y/o consultor realicen una presentación del proyecto, obra, industria o actividad a efecto de dar a conocer el mismo. </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2" name="Rectángulo 1">
            <a:extLst>
              <a:ext uri="{FF2B5EF4-FFF2-40B4-BE49-F238E27FC236}">
                <a16:creationId xmlns:a16="http://schemas.microsoft.com/office/drawing/2014/main" id="{1C71A3F6-6B8E-B735-C2C2-4D40DA993CF1}"/>
              </a:ext>
            </a:extLst>
          </p:cNvPr>
          <p:cNvSpPr/>
          <p:nvPr/>
        </p:nvSpPr>
        <p:spPr>
          <a:xfrm>
            <a:off x="1774889" y="1352502"/>
            <a:ext cx="17176108"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Del análisis de los instrumentos</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3" name="2 Marcador de texto">
            <a:extLst>
              <a:ext uri="{FF2B5EF4-FFF2-40B4-BE49-F238E27FC236}">
                <a16:creationId xmlns:a16="http://schemas.microsoft.com/office/drawing/2014/main" id="{D5160168-D498-AF25-9BA7-7840607EFEFA}"/>
              </a:ext>
            </a:extLst>
          </p:cNvPr>
          <p:cNvSpPr txBox="1">
            <a:spLocks/>
          </p:cNvSpPr>
          <p:nvPr/>
        </p:nvSpPr>
        <p:spPr>
          <a:xfrm>
            <a:off x="1919708" y="8801705"/>
            <a:ext cx="16716014" cy="2634558"/>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571500" indent="-571500" algn="just">
              <a:lnSpc>
                <a:spcPct val="100000"/>
              </a:lnSpc>
              <a:spcAft>
                <a:spcPts val="1600"/>
              </a:spcAft>
              <a:buFont typeface="Arial" panose="020B0604020202020204" pitchFamily="34" charset="0"/>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Se deroga el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29 </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sobre opiniones obligatorias.</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571500" indent="-571500" algn="just">
              <a:lnSpc>
                <a:spcPct val="100000"/>
              </a:lnSpc>
              <a:spcAft>
                <a:spcPts val="1600"/>
              </a:spcAft>
              <a:buFont typeface="Arial" panose="020B0604020202020204" pitchFamily="34" charset="0"/>
              <a:buChar char="•"/>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Se reforma el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30 </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sobre otras opiniones: estableciendo que para el análisis de los instrumentos ambientales se podrán solicitar opiniones internas, las cuales deben de ser respondidas en un periodo de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15 días</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y deben de ser de carácter concluyente.</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4" name="Rectángulo 13">
            <a:extLst>
              <a:ext uri="{FF2B5EF4-FFF2-40B4-BE49-F238E27FC236}">
                <a16:creationId xmlns:a16="http://schemas.microsoft.com/office/drawing/2014/main" id="{9BF23FAA-42C2-69D6-328C-0060ABF736AF}"/>
              </a:ext>
            </a:extLst>
          </p:cNvPr>
          <p:cNvSpPr/>
          <p:nvPr/>
        </p:nvSpPr>
        <p:spPr>
          <a:xfrm>
            <a:off x="1774889" y="8088516"/>
            <a:ext cx="17176108"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457200"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 las opiniones</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55272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8" name="2 Marcador de texto">
            <a:extLst>
              <a:ext uri="{FF2B5EF4-FFF2-40B4-BE49-F238E27FC236}">
                <a16:creationId xmlns:a16="http://schemas.microsoft.com/office/drawing/2014/main" id="{8CB84353-9B1C-72ED-1042-F2CCCF125525}"/>
              </a:ext>
            </a:extLst>
          </p:cNvPr>
          <p:cNvSpPr txBox="1">
            <a:spLocks/>
          </p:cNvSpPr>
          <p:nvPr/>
        </p:nvSpPr>
        <p:spPr>
          <a:xfrm>
            <a:off x="2783002" y="4975412"/>
            <a:ext cx="16858110" cy="4572000"/>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3" name="CuadroTexto 2">
            <a:extLst>
              <a:ext uri="{FF2B5EF4-FFF2-40B4-BE49-F238E27FC236}">
                <a16:creationId xmlns:a16="http://schemas.microsoft.com/office/drawing/2014/main" id="{4E2FBD7D-97BE-EC66-1414-72A0A130E9B3}"/>
              </a:ext>
            </a:extLst>
          </p:cNvPr>
          <p:cNvSpPr txBox="1"/>
          <p:nvPr/>
        </p:nvSpPr>
        <p:spPr>
          <a:xfrm>
            <a:off x="2936972" y="1816681"/>
            <a:ext cx="16858110" cy="1938992"/>
          </a:xfrm>
          <a:prstGeom prst="rect">
            <a:avLst/>
          </a:prstGeom>
          <a:noFill/>
        </p:spPr>
        <p:txBody>
          <a:bodyPr wrap="square">
            <a:spAutoFit/>
          </a:bodyPr>
          <a:lstStyle/>
          <a:p>
            <a:pPr marL="171450" algn="just">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36</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Archivo definitivo. Se archivarán de oficio los expedientes que el proponente no haya cumplido con la presentación de las correcciones y que no hubiesen sido impulsados por el mismo, por más de seis meses, solicitando al proponente realizar una nueva gestión. Para lo cual se procederá a emitir la resolución de archivo correspondiente."</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3BCE5810-29AB-48AE-8847-D363EFAC8CE6}"/>
              </a:ext>
            </a:extLst>
          </p:cNvPr>
          <p:cNvSpPr/>
          <p:nvPr/>
        </p:nvSpPr>
        <p:spPr>
          <a:xfrm>
            <a:off x="2613444" y="913314"/>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Del archivo de los expedientes.</a:t>
            </a:r>
          </a:p>
        </p:txBody>
      </p:sp>
      <p:sp>
        <p:nvSpPr>
          <p:cNvPr id="14" name="Rectángulo 13">
            <a:extLst>
              <a:ext uri="{FF2B5EF4-FFF2-40B4-BE49-F238E27FC236}">
                <a16:creationId xmlns:a16="http://schemas.microsoft.com/office/drawing/2014/main" id="{220E0DFD-D23A-47E6-84A8-154BA16559A2}"/>
              </a:ext>
            </a:extLst>
          </p:cNvPr>
          <p:cNvSpPr/>
          <p:nvPr/>
        </p:nvSpPr>
        <p:spPr>
          <a:xfrm>
            <a:off x="2613444" y="4167012"/>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Del edicto.</a:t>
            </a:r>
          </a:p>
        </p:txBody>
      </p:sp>
      <p:sp>
        <p:nvSpPr>
          <p:cNvPr id="17" name="CuadroTexto 16">
            <a:extLst>
              <a:ext uri="{FF2B5EF4-FFF2-40B4-BE49-F238E27FC236}">
                <a16:creationId xmlns:a16="http://schemas.microsoft.com/office/drawing/2014/main" id="{5D92B6A4-B547-48BF-9A92-40A6D7400A21}"/>
              </a:ext>
            </a:extLst>
          </p:cNvPr>
          <p:cNvSpPr txBox="1"/>
          <p:nvPr/>
        </p:nvSpPr>
        <p:spPr>
          <a:xfrm>
            <a:off x="2936972" y="5409642"/>
            <a:ext cx="16858110" cy="8299708"/>
          </a:xfrm>
          <a:prstGeom prst="rect">
            <a:avLst/>
          </a:prstGeom>
          <a:noFill/>
        </p:spPr>
        <p:txBody>
          <a:bodyPr wrap="square">
            <a:spAutoFit/>
          </a:bodyPr>
          <a:lstStyle/>
          <a:p>
            <a:pPr marL="171450" algn="just">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44.- </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Del edicto. El edicto debe publicarse en idioma español y en el idioma que predomine en el área, diferente al idioma español donde se ubique el proyecto, obra, industria o actividad.</a:t>
            </a:r>
          </a:p>
          <a:p>
            <a:pPr marL="171450" algn="just">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Sin embargo, cuando el proyecto abarque varios municipios, la publicación debe llevarse a cabo en el idioma español y en el idioma que predomine en cada uno de ellos, para lo cual se debe tomar como base la información del Instituto Nacional de Estadística -INE-.</a:t>
            </a:r>
          </a:p>
          <a:p>
            <a:pPr marL="171450" algn="just">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El formato para el edicto establecido por el MARN, debe contener como mínimo la siguiente información: descripción, nombre, ubicación y categoría taxativa del proyecto, obra, industria o actividad, Nombre completo y Número de Licencia de Proveedor de Servicios Ambientales vigente que elaboró el instrumento ambiental, período de la vista pública, lugar y horario de consulta del instrumento ambiental; el formato debe tener una medida mínima de dos pulgadas de ancho por cuatro pulgadas de alto. Todas las publicaciones del edicto realizadas por el proponente contendrán la misma información.</a:t>
            </a:r>
          </a:p>
          <a:p>
            <a:pPr marL="171450" algn="just">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El MARN publicará en su página web copia digital de los edictos presentados dentro del instrumento ambiental, durante el plazo de vista pública.</a:t>
            </a:r>
          </a:p>
          <a:p>
            <a:pPr marL="171450" algn="just">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El expediente debe presentarse el mismo día que se publica el edicto.</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55209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1 Título">
            <a:extLst>
              <a:ext uri="{FF2B5EF4-FFF2-40B4-BE49-F238E27FC236}">
                <a16:creationId xmlns:a16="http://schemas.microsoft.com/office/drawing/2014/main" id="{61F5A5D8-5FB7-40BB-8CCC-05A2326CCB6D}"/>
              </a:ext>
            </a:extLst>
          </p:cNvPr>
          <p:cNvSpPr txBox="1">
            <a:spLocks/>
          </p:cNvSpPr>
          <p:nvPr/>
        </p:nvSpPr>
        <p:spPr>
          <a:xfrm>
            <a:off x="133228" y="3006621"/>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marL="899160" algn="just">
              <a:lnSpc>
                <a:spcPct val="107000"/>
              </a:lnSpc>
              <a:spcAft>
                <a:spcPts val="1600"/>
              </a:spcAft>
            </a:pPr>
            <a:endParaRPr lang="es-GT"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2057634" y="2651227"/>
            <a:ext cx="17338350" cy="4057738"/>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a:lnSpc>
                <a:spcPct val="107000"/>
              </a:lnSpc>
              <a:buFont typeface="Symbol" panose="05050102010706020507" pitchFamily="18" charset="2"/>
              <a:buChar char=""/>
            </a:pPr>
            <a:endParaRPr lang="es-MX" sz="3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La licencia ambiental deberá solicitarse al MARN, dentro del plazo de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15 días después de notificada la resolución aprobatoria.</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Los cuáles serán prorrogables por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15 días más a solicitud del proponente</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Si se diera el caso que la licencia fuera solicitada de manera extemporánea la misma será emitida, sin embargo, lo anterior constituirá incumplimiento al compromiso ambiental correspondiente y se remitirá informe a la Dirección de Cumplimiento Legal para los efectos legales correspondientes.</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2" name="1 Título">
            <a:extLst>
              <a:ext uri="{FF2B5EF4-FFF2-40B4-BE49-F238E27FC236}">
                <a16:creationId xmlns:a16="http://schemas.microsoft.com/office/drawing/2014/main" id="{61F5A5D8-5FB7-40BB-8CCC-05A2326CCB6D}"/>
              </a:ext>
            </a:extLst>
          </p:cNvPr>
          <p:cNvSpPr txBox="1">
            <a:spLocks/>
          </p:cNvSpPr>
          <p:nvPr/>
        </p:nvSpPr>
        <p:spPr>
          <a:xfrm>
            <a:off x="146328" y="8678221"/>
            <a:ext cx="18576598" cy="1048338"/>
          </a:xfrm>
          <a:prstGeom prst="rect">
            <a:avLst/>
          </a:prstGeom>
        </p:spPr>
        <p:txBody>
          <a:bodyPr>
            <a:normAutofit fontScale="97500"/>
          </a:bodyPr>
          <a:lst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a:lstStyle>
          <a:p>
            <a:pPr marL="899160" algn="just">
              <a:lnSpc>
                <a:spcPct val="107000"/>
              </a:lnSpc>
              <a:spcAft>
                <a:spcPts val="1600"/>
              </a:spcAft>
            </a:pPr>
            <a:endParaRPr lang="es-GT" sz="3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2 Marcador de texto">
            <a:extLst>
              <a:ext uri="{FF2B5EF4-FFF2-40B4-BE49-F238E27FC236}">
                <a16:creationId xmlns:a16="http://schemas.microsoft.com/office/drawing/2014/main" id="{774BA597-7B69-46DF-92B0-BA80BD0BD03C}"/>
              </a:ext>
            </a:extLst>
          </p:cNvPr>
          <p:cNvSpPr txBox="1">
            <a:spLocks/>
          </p:cNvSpPr>
          <p:nvPr/>
        </p:nvSpPr>
        <p:spPr>
          <a:xfrm>
            <a:off x="2057634" y="7699570"/>
            <a:ext cx="17338350" cy="2119120"/>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685800" indent="-685800" algn="just">
              <a:lnSpc>
                <a:spcPct val="107000"/>
              </a:lnSpc>
              <a:buFont typeface="Symbol" panose="05050102010706020507" pitchFamily="18" charset="2"/>
              <a:buChar char=""/>
            </a:pPr>
            <a:endParaRPr lang="es-MX" sz="3600" b="1" dirty="0">
              <a:latin typeface="Calibri" panose="020F0502020204030204" pitchFamily="34" charset="0"/>
              <a:ea typeface="Calibri" panose="020F0502020204030204" pitchFamily="34" charset="0"/>
              <a:cs typeface="Times New Roman" panose="02020603050405020304" pitchFamily="18" charset="0"/>
            </a:endParaRPr>
          </a:p>
          <a:p>
            <a:pPr marL="899160" algn="just">
              <a:lnSpc>
                <a:spcPct val="107000"/>
              </a:lnSpc>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 62</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La renovación de la licencia ambiental debe realizarse dentro de los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treinta (30) días anteriores al vencimiento.</a:t>
            </a:r>
            <a:endParaRPr lang="es-GT" sz="3000" b="1"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899160"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
        <p:nvSpPr>
          <p:cNvPr id="13" name="Rectángulo 12">
            <a:extLst>
              <a:ext uri="{FF2B5EF4-FFF2-40B4-BE49-F238E27FC236}">
                <a16:creationId xmlns:a16="http://schemas.microsoft.com/office/drawing/2014/main" id="{CE4E1458-CC5C-5C74-FFC8-DC6C4A7D149B}"/>
              </a:ext>
            </a:extLst>
          </p:cNvPr>
          <p:cNvSpPr/>
          <p:nvPr/>
        </p:nvSpPr>
        <p:spPr>
          <a:xfrm>
            <a:off x="2057634" y="2300708"/>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899160"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Del trámite de la Licencia Ambiental</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2814F027-8B4B-1CAE-681E-98EFE54F73F2}"/>
              </a:ext>
            </a:extLst>
          </p:cNvPr>
          <p:cNvSpPr/>
          <p:nvPr/>
        </p:nvSpPr>
        <p:spPr>
          <a:xfrm>
            <a:off x="2057634" y="7355154"/>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899160"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 la renovación de la Licencia Ambiental</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6081D170-5334-410C-88F5-279295D7EF9B}"/>
              </a:ext>
            </a:extLst>
          </p:cNvPr>
          <p:cNvSpPr/>
          <p:nvPr/>
        </p:nvSpPr>
        <p:spPr>
          <a:xfrm>
            <a:off x="2057634" y="9997572"/>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 la participación pública</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16" name="2 Marcador de texto">
            <a:extLst>
              <a:ext uri="{FF2B5EF4-FFF2-40B4-BE49-F238E27FC236}">
                <a16:creationId xmlns:a16="http://schemas.microsoft.com/office/drawing/2014/main" id="{B02DEB60-3B84-4B73-B438-28101ACCFFF2}"/>
              </a:ext>
            </a:extLst>
          </p:cNvPr>
          <p:cNvSpPr txBox="1">
            <a:spLocks/>
          </p:cNvSpPr>
          <p:nvPr/>
        </p:nvSpPr>
        <p:spPr>
          <a:xfrm>
            <a:off x="1974222" y="11082598"/>
            <a:ext cx="17505170" cy="1535692"/>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La vista al público inicia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8 días</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después del ingreso del instrumento ambiental, y su periodo de vigencia se mantiene en </a:t>
            </a: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20 días hábiles.</a:t>
            </a: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899160" algn="just">
              <a:lnSpc>
                <a:spcPct val="107000"/>
              </a:lnSpc>
              <a:spcAft>
                <a:spcPts val="1600"/>
              </a:spcAft>
            </a:pPr>
            <a:r>
              <a:rPr lang="es-ES" sz="3600" dirty="0">
                <a:latin typeface="Calibri" panose="020F0502020204030204" pitchFamily="34" charset="0"/>
                <a:ea typeface="Calibri" panose="020F0502020204030204" pitchFamily="34" charset="0"/>
                <a:cs typeface="Times New Roman" panose="02020603050405020304" pitchFamily="18" charset="0"/>
              </a:rPr>
              <a:t> </a:t>
            </a:r>
            <a:endParaRPr lang="es-GT" sz="3600" dirty="0">
              <a:latin typeface="Calibri" panose="020F0502020204030204" pitchFamily="34" charset="0"/>
              <a:ea typeface="Calibri" panose="020F0502020204030204" pitchFamily="34" charset="0"/>
              <a:cs typeface="Times New Roman" panose="02020603050405020304" pitchFamily="18" charset="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spTree>
    <p:extLst>
      <p:ext uri="{BB962C8B-B14F-4D97-AF65-F5344CB8AC3E}">
        <p14:creationId xmlns:p14="http://schemas.microsoft.com/office/powerpoint/2010/main" val="32308299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1331623" y="3839535"/>
            <a:ext cx="19192788" cy="8268222"/>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899160"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ARTÍCULO 119.- Proceso de regularización. Se otorga hasta el veintisiete de septiembre del año dos mil veinticinco a los proyectos, obras, industrias o actividades ya existentes, que no hayan cumplido con lo estipulado en el Artículo 8 de la Ley de Protección y Mejoramiento del Medio Ambiente, Decreto Número 68-86 del Congreso de la República de Guatemala, para que acudan al MARN a presentar el instrumento ambiental correctivo correspondiente.</a:t>
            </a:r>
          </a:p>
          <a:p>
            <a:pPr marL="899160" algn="just">
              <a:lnSpc>
                <a:spcPct val="107000"/>
              </a:lnSpc>
              <a:spcAft>
                <a:spcPts val="1600"/>
              </a:spcAft>
            </a:pP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Toda vez que los proyectos, obras, industrias o actividades a las que se refiere el presente artículo, no tengan iniciado un proceso incidental y en el caso que la presentación sea voluntaria al MARN durante el plazo previamente citado, se les impondrá una multa de cinco mil quetzales (Q 5,000.00), sin importar la categoría a la que pertenezcan. Transcurrido los plazos otorgados se procederá de acuerdo a lo establecido en la literal b) del artículo 109 de este Reglamento.</a:t>
            </a:r>
          </a:p>
          <a:p>
            <a:pPr marL="899160" algn="just">
              <a:lnSpc>
                <a:spcPct val="107000"/>
              </a:lnSpc>
              <a:spcAft>
                <a:spcPts val="1600"/>
              </a:spcAft>
            </a:pPr>
            <a:r>
              <a:rPr lang="es-ES" sz="3600" dirty="0">
                <a:latin typeface="Calibri" panose="020F0502020204030204" pitchFamily="34" charset="0"/>
                <a:ea typeface="Calibri" panose="020F0502020204030204" pitchFamily="34" charset="0"/>
                <a:cs typeface="Times New Roman" panose="02020603050405020304" pitchFamily="18" charset="0"/>
              </a:rPr>
              <a:t> </a:t>
            </a:r>
            <a:endParaRPr lang="es-GT" sz="3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20000"/>
              </a:lnSpc>
              <a:spcBef>
                <a:spcPts val="0"/>
              </a:spcBef>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
        <p:nvSpPr>
          <p:cNvPr id="13" name="Rectángulo 12">
            <a:extLst>
              <a:ext uri="{FF2B5EF4-FFF2-40B4-BE49-F238E27FC236}">
                <a16:creationId xmlns:a16="http://schemas.microsoft.com/office/drawing/2014/main" id="{4AF18AE1-28EF-422D-B874-AAA6CA5E589A}"/>
              </a:ext>
            </a:extLst>
          </p:cNvPr>
          <p:cNvSpPr/>
          <p:nvPr/>
        </p:nvSpPr>
        <p:spPr>
          <a:xfrm>
            <a:off x="2183140" y="2397324"/>
            <a:ext cx="17505170" cy="680812"/>
          </a:xfrm>
          <a:prstGeom prst="rect">
            <a:avLst/>
          </a:prstGeom>
          <a:solidFill>
            <a:srgbClr val="192854"/>
          </a:solidFill>
          <a:ln>
            <a:solidFill>
              <a:srgbClr val="19285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lnSpc>
                <a:spcPct val="107000"/>
              </a:lnSpc>
              <a:spcAft>
                <a:spcPts val="1600"/>
              </a:spcAft>
            </a:pPr>
            <a:r>
              <a:rPr lang="es-ES" sz="4000" dirty="0">
                <a:latin typeface="Calibri" panose="020F0502020204030204" pitchFamily="34" charset="0"/>
                <a:ea typeface="Calibri" panose="020F0502020204030204" pitchFamily="34" charset="0"/>
                <a:cs typeface="Times New Roman" panose="02020603050405020304" pitchFamily="18" charset="0"/>
              </a:rPr>
              <a:t>Del proceso de regulación</a:t>
            </a:r>
            <a:endParaRPr lang="es-GT" sz="4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132384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2 Marcador de texto">
            <a:extLst>
              <a:ext uri="{FF2B5EF4-FFF2-40B4-BE49-F238E27FC236}">
                <a16:creationId xmlns:a16="http://schemas.microsoft.com/office/drawing/2014/main" id="{774BA597-7B69-46DF-92B0-BA80BD0BD03C}"/>
              </a:ext>
            </a:extLst>
          </p:cNvPr>
          <p:cNvSpPr txBox="1">
            <a:spLocks/>
          </p:cNvSpPr>
          <p:nvPr/>
        </p:nvSpPr>
        <p:spPr>
          <a:xfrm>
            <a:off x="1518196" y="2889709"/>
            <a:ext cx="18601358" cy="1956314"/>
          </a:xfrm>
          <a:prstGeom prst="rect">
            <a:avLst/>
          </a:prstGeom>
        </p:spPr>
        <p:txBody>
          <a:bodyPr vert="horz" lIns="182880" tIns="91440" rIns="182880" bIns="91440" rtlCol="0">
            <a:noAutofit/>
          </a:bodyPr>
          <a:lstStyle>
            <a:lvl1pPr marL="0" indent="0" algn="ctr" defTabSz="914400" rtl="0" eaLnBrk="1" latinLnBrk="0" hangingPunct="1">
              <a:lnSpc>
                <a:spcPct val="90000"/>
              </a:lnSpc>
              <a:spcBef>
                <a:spcPts val="1000"/>
              </a:spcBef>
              <a:buFont typeface="Arial"/>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a:buNone/>
              <a:defRPr sz="1600" kern="1200">
                <a:solidFill>
                  <a:schemeClr val="tx1"/>
                </a:solidFill>
                <a:latin typeface="+mn-lt"/>
                <a:ea typeface="+mn-ea"/>
                <a:cs typeface="+mn-cs"/>
              </a:defRPr>
            </a:lvl9pPr>
          </a:lstStyle>
          <a:p>
            <a:pPr marL="899160" algn="just">
              <a:lnSpc>
                <a:spcPct val="107000"/>
              </a:lnSpc>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123</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Obtención de Licencia Ambiental. Las iglesias, cultos, entidades y asociaciones de carácter religioso con o sin actividades complementarias y/o conexas </a:t>
            </a:r>
            <a:r>
              <a:rPr lang="es-ES" sz="3000" b="1" u="sng" dirty="0">
                <a:solidFill>
                  <a:schemeClr val="tx2"/>
                </a:solidFill>
                <a:latin typeface="Altivo Regular" panose="020B0000000000000000"/>
                <a:ea typeface="Calibri" panose="020F0502020204030204" pitchFamily="34" charset="0"/>
                <a:cs typeface="Times New Roman" panose="02020603050405020304" pitchFamily="18" charset="0"/>
              </a:rPr>
              <a:t>no pagan el ingreso </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del instrumento ambiental, ni el trámite para la obtención de licencia ambiental, así como las instituciones del Estado.</a:t>
            </a:r>
          </a:p>
          <a:p>
            <a:pPr marL="899160" algn="just">
              <a:lnSpc>
                <a:spcPct val="107000"/>
              </a:lnSpc>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31. Derogatoria.</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Se derogan las disposiciones que contravengan a este Acuerdo Gubernativo. </a:t>
            </a:r>
          </a:p>
          <a:p>
            <a:pPr marL="899160" algn="just">
              <a:lnSpc>
                <a:spcPct val="107000"/>
              </a:lnSpc>
              <a:spcAft>
                <a:spcPts val="1600"/>
              </a:spcAft>
            </a:pPr>
            <a:r>
              <a:rPr lang="es-ES" sz="3000" b="1" dirty="0">
                <a:solidFill>
                  <a:schemeClr val="tx2"/>
                </a:solidFill>
                <a:latin typeface="Altivo Regular" panose="020B0000000000000000"/>
                <a:ea typeface="Calibri" panose="020F0502020204030204" pitchFamily="34" charset="0"/>
                <a:cs typeface="Times New Roman" panose="02020603050405020304" pitchFamily="18" charset="0"/>
              </a:rPr>
              <a:t>Artículo 32. Vigencia.</a:t>
            </a:r>
            <a:r>
              <a:rPr lang="es-ES" sz="3000" dirty="0">
                <a:solidFill>
                  <a:schemeClr val="tx2"/>
                </a:solidFill>
                <a:latin typeface="Altivo Regular" panose="020B0000000000000000"/>
                <a:ea typeface="Calibri" panose="020F0502020204030204" pitchFamily="34" charset="0"/>
                <a:cs typeface="Times New Roman" panose="02020603050405020304" pitchFamily="18" charset="0"/>
              </a:rPr>
              <a:t> El presente Acuerdo Gubernativo empieza a regir al día siguiente de su publicación en el Diario de Centro América</a:t>
            </a:r>
          </a:p>
          <a:p>
            <a:pPr marL="899160" algn="just">
              <a:lnSpc>
                <a:spcPct val="107000"/>
              </a:lnSpc>
              <a:spcAft>
                <a:spcPts val="1600"/>
              </a:spcAft>
            </a:pPr>
            <a:endParaRPr lang="es-ES"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899160" algn="just">
              <a:lnSpc>
                <a:spcPct val="107000"/>
              </a:lnSpc>
              <a:spcAft>
                <a:spcPts val="1600"/>
              </a:spcAft>
            </a:pPr>
            <a:endParaRPr lang="es-ES"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899160" algn="just">
              <a:lnSpc>
                <a:spcPct val="107000"/>
              </a:lnSpc>
              <a:spcAft>
                <a:spcPts val="1600"/>
              </a:spcAft>
            </a:pPr>
            <a:endParaRPr lang="es-GT" sz="3000" dirty="0">
              <a:solidFill>
                <a:schemeClr val="tx2"/>
              </a:solidFill>
              <a:latin typeface="Altivo Regular" panose="020B0000000000000000"/>
              <a:ea typeface="Calibri" panose="020F0502020204030204" pitchFamily="34" charset="0"/>
              <a:cs typeface="Times New Roman" panose="02020603050405020304" pitchFamily="18" charset="0"/>
            </a:endParaRPr>
          </a:p>
          <a:p>
            <a:pPr marL="899160" algn="just">
              <a:lnSpc>
                <a:spcPct val="107000"/>
              </a:lnSpc>
              <a:spcAft>
                <a:spcPts val="1600"/>
              </a:spcAft>
            </a:pPr>
            <a:r>
              <a:rPr lang="es-ES" sz="3600" dirty="0">
                <a:latin typeface="Calibri" panose="020F0502020204030204" pitchFamily="34" charset="0"/>
                <a:ea typeface="Calibri" panose="020F0502020204030204" pitchFamily="34" charset="0"/>
                <a:cs typeface="Times New Roman" panose="02020603050405020304" pitchFamily="18" charset="0"/>
              </a:rPr>
              <a:t> </a:t>
            </a:r>
            <a:endParaRPr lang="es-GT" sz="36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20000"/>
              </a:lnSpc>
              <a:spcBef>
                <a:spcPts val="0"/>
              </a:spcBef>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marL="685800" indent="-685800" algn="just">
              <a:lnSpc>
                <a:spcPct val="120000"/>
              </a:lnSpc>
              <a:spcBef>
                <a:spcPts val="0"/>
              </a:spcBef>
              <a:buFont typeface="Wingdings" panose="05000000000000000000" pitchFamily="2" charset="2"/>
              <a:buChar char="ü"/>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Altivo Regular" panose="020B0000000000000000"/>
            </a:endParaRPr>
          </a:p>
          <a:p>
            <a:pPr algn="just">
              <a:lnSpc>
                <a:spcPct val="120000"/>
              </a:lnSpc>
              <a:spcBef>
                <a:spcPts val="0"/>
              </a:spcBef>
            </a:pPr>
            <a:endParaRPr lang="es-ES" sz="3000" dirty="0">
              <a:solidFill>
                <a:srgbClr val="003766"/>
              </a:solidFill>
              <a:latin typeface="Montserrat"/>
            </a:endParaRPr>
          </a:p>
          <a:p>
            <a:pPr algn="just">
              <a:lnSpc>
                <a:spcPct val="120000"/>
              </a:lnSpc>
              <a:spcBef>
                <a:spcPts val="0"/>
              </a:spcBef>
            </a:pPr>
            <a:endParaRPr lang="es-GT" sz="3000" dirty="0">
              <a:solidFill>
                <a:srgbClr val="003766"/>
              </a:solidFill>
              <a:latin typeface="Montserrat"/>
            </a:endParaRPr>
          </a:p>
        </p:txBody>
      </p:sp>
      <p:grpSp>
        <p:nvGrpSpPr>
          <p:cNvPr id="5" name="Grupo 4">
            <a:extLst>
              <a:ext uri="{FF2B5EF4-FFF2-40B4-BE49-F238E27FC236}">
                <a16:creationId xmlns:a16="http://schemas.microsoft.com/office/drawing/2014/main" id="{0860C02F-EF7E-47F6-BC04-86A0E549373B}"/>
              </a:ext>
            </a:extLst>
          </p:cNvPr>
          <p:cNvGrpSpPr/>
          <p:nvPr/>
        </p:nvGrpSpPr>
        <p:grpSpPr>
          <a:xfrm>
            <a:off x="20944305" y="0"/>
            <a:ext cx="2841172" cy="3078136"/>
            <a:chOff x="10463310" y="-277588"/>
            <a:chExt cx="1420586" cy="1539068"/>
          </a:xfrm>
        </p:grpSpPr>
        <p:sp>
          <p:nvSpPr>
            <p:cNvPr id="6" name="Rectángulo 5">
              <a:extLst>
                <a:ext uri="{FF2B5EF4-FFF2-40B4-BE49-F238E27FC236}">
                  <a16:creationId xmlns:a16="http://schemas.microsoft.com/office/drawing/2014/main" id="{2CE16B65-8346-4E61-A84B-56CAE86C3816}"/>
                </a:ext>
              </a:extLst>
            </p:cNvPr>
            <p:cNvSpPr/>
            <p:nvPr/>
          </p:nvSpPr>
          <p:spPr>
            <a:xfrm>
              <a:off x="10463310" y="-277588"/>
              <a:ext cx="1420586" cy="1539068"/>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7" name="Imagen 6">
              <a:extLst>
                <a:ext uri="{FF2B5EF4-FFF2-40B4-BE49-F238E27FC236}">
                  <a16:creationId xmlns:a16="http://schemas.microsoft.com/office/drawing/2014/main" id="{89898672-52C7-456D-97EC-0B970CCD13B0}"/>
                </a:ext>
              </a:extLst>
            </p:cNvPr>
            <p:cNvPicPr>
              <a:picLocks noChangeAspect="1"/>
            </p:cNvPicPr>
            <p:nvPr/>
          </p:nvPicPr>
          <p:blipFill>
            <a:blip r:embed="rId2"/>
            <a:srcRect/>
            <a:stretch/>
          </p:blipFill>
          <p:spPr>
            <a:xfrm>
              <a:off x="10673256" y="137698"/>
              <a:ext cx="1000693" cy="1022931"/>
            </a:xfrm>
            <a:prstGeom prst="rect">
              <a:avLst/>
            </a:prstGeom>
          </p:spPr>
        </p:pic>
      </p:grpSp>
      <p:grpSp>
        <p:nvGrpSpPr>
          <p:cNvPr id="9" name="Grupo 8">
            <a:extLst>
              <a:ext uri="{FF2B5EF4-FFF2-40B4-BE49-F238E27FC236}">
                <a16:creationId xmlns:a16="http://schemas.microsoft.com/office/drawing/2014/main" id="{9AD5B7C9-49D3-4FF6-913F-8B6025FF4B53}"/>
              </a:ext>
            </a:extLst>
          </p:cNvPr>
          <p:cNvGrpSpPr/>
          <p:nvPr/>
        </p:nvGrpSpPr>
        <p:grpSpPr>
          <a:xfrm rot="16200000">
            <a:off x="-6832777" y="6749996"/>
            <a:ext cx="13716000" cy="216004"/>
            <a:chOff x="-114000" y="6750000"/>
            <a:chExt cx="12420000" cy="108000"/>
          </a:xfrm>
        </p:grpSpPr>
        <p:sp>
          <p:nvSpPr>
            <p:cNvPr id="10" name="Rectángulo 9">
              <a:extLst>
                <a:ext uri="{FF2B5EF4-FFF2-40B4-BE49-F238E27FC236}">
                  <a16:creationId xmlns:a16="http://schemas.microsoft.com/office/drawing/2014/main" id="{79D652AD-B21E-4F83-A34C-86ECA4779373}"/>
                </a:ext>
              </a:extLst>
            </p:cNvPr>
            <p:cNvSpPr/>
            <p:nvPr/>
          </p:nvSpPr>
          <p:spPr>
            <a:xfrm>
              <a:off x="-114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1" name="Rectángulo 10">
              <a:extLst>
                <a:ext uri="{FF2B5EF4-FFF2-40B4-BE49-F238E27FC236}">
                  <a16:creationId xmlns:a16="http://schemas.microsoft.com/office/drawing/2014/main" id="{710904B4-7597-4E40-976A-803076FF5B16}"/>
                </a:ext>
              </a:extLst>
            </p:cNvPr>
            <p:cNvSpPr/>
            <p:nvPr/>
          </p:nvSpPr>
          <p:spPr>
            <a:xfrm>
              <a:off x="4026000" y="6750000"/>
              <a:ext cx="4140000" cy="108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sp>
          <p:nvSpPr>
            <p:cNvPr id="12" name="Rectángulo 11">
              <a:extLst>
                <a:ext uri="{FF2B5EF4-FFF2-40B4-BE49-F238E27FC236}">
                  <a16:creationId xmlns:a16="http://schemas.microsoft.com/office/drawing/2014/main" id="{AA328DDA-D77C-4363-B67D-837A8824E3D5}"/>
                </a:ext>
              </a:extLst>
            </p:cNvPr>
            <p:cNvSpPr/>
            <p:nvPr/>
          </p:nvSpPr>
          <p:spPr>
            <a:xfrm>
              <a:off x="8166000" y="6750000"/>
              <a:ext cx="4140000" cy="108000"/>
            </a:xfrm>
            <a:prstGeom prst="rect">
              <a:avLst/>
            </a:prstGeom>
            <a:solidFill>
              <a:srgbClr val="23B2E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grpSp>
    </p:spTree>
    <p:extLst>
      <p:ext uri="{BB962C8B-B14F-4D97-AF65-F5344CB8AC3E}">
        <p14:creationId xmlns:p14="http://schemas.microsoft.com/office/powerpoint/2010/main" val="10737118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a:extLst>
              <a:ext uri="{FF2B5EF4-FFF2-40B4-BE49-F238E27FC236}">
                <a16:creationId xmlns:a16="http://schemas.microsoft.com/office/drawing/2014/main" id="{269519C6-B3F3-1F22-17F9-FB4B869EB98C}"/>
              </a:ext>
            </a:extLst>
          </p:cNvPr>
          <p:cNvSpPr/>
          <p:nvPr/>
        </p:nvSpPr>
        <p:spPr>
          <a:xfrm>
            <a:off x="-113743" y="-148279"/>
            <a:ext cx="24614660" cy="14012562"/>
          </a:xfrm>
          <a:prstGeom prst="rect">
            <a:avLst/>
          </a:prstGeom>
          <a:solidFill>
            <a:srgbClr val="19285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GT" sz="3600"/>
          </a:p>
        </p:txBody>
      </p:sp>
      <p:pic>
        <p:nvPicPr>
          <p:cNvPr id="2" name="Imagen 1">
            <a:extLst>
              <a:ext uri="{FF2B5EF4-FFF2-40B4-BE49-F238E27FC236}">
                <a16:creationId xmlns:a16="http://schemas.microsoft.com/office/drawing/2014/main" id="{276E9CF4-EA48-77F4-13B6-8B7D91B25D2A}"/>
              </a:ext>
            </a:extLst>
          </p:cNvPr>
          <p:cNvPicPr>
            <a:picLocks noChangeAspect="1"/>
          </p:cNvPicPr>
          <p:nvPr/>
        </p:nvPicPr>
        <p:blipFill>
          <a:blip r:embed="rId2"/>
          <a:srcRect/>
          <a:stretch/>
        </p:blipFill>
        <p:spPr>
          <a:xfrm>
            <a:off x="6451204" y="5056468"/>
            <a:ext cx="11484766" cy="3603064"/>
          </a:xfrm>
          <a:prstGeom prst="rect">
            <a:avLst/>
          </a:prstGeom>
        </p:spPr>
      </p:pic>
    </p:spTree>
    <p:extLst>
      <p:ext uri="{BB962C8B-B14F-4D97-AF65-F5344CB8AC3E}">
        <p14:creationId xmlns:p14="http://schemas.microsoft.com/office/powerpoint/2010/main" val="35130884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2302</Words>
  <Application>Microsoft Macintosh PowerPoint</Application>
  <PresentationFormat>Personalizado</PresentationFormat>
  <Paragraphs>239</Paragraphs>
  <Slides>16</Slides>
  <Notes>4</Notes>
  <HiddenSlides>0</HiddenSlides>
  <MMClips>0</MMClips>
  <ScaleCrop>false</ScaleCrop>
  <HeadingPairs>
    <vt:vector size="6" baseType="variant">
      <vt:variant>
        <vt:lpstr>Fuentes usadas</vt:lpstr>
      </vt:variant>
      <vt:variant>
        <vt:i4>11</vt:i4>
      </vt:variant>
      <vt:variant>
        <vt:lpstr>Tema</vt:lpstr>
      </vt:variant>
      <vt:variant>
        <vt:i4>1</vt:i4>
      </vt:variant>
      <vt:variant>
        <vt:lpstr>Títulos de diapositiva</vt:lpstr>
      </vt:variant>
      <vt:variant>
        <vt:i4>16</vt:i4>
      </vt:variant>
    </vt:vector>
  </HeadingPairs>
  <TitlesOfParts>
    <vt:vector size="28" baseType="lpstr">
      <vt:lpstr>Altivo Regular</vt:lpstr>
      <vt:lpstr>Arial</vt:lpstr>
      <vt:lpstr>Arial Black</vt:lpstr>
      <vt:lpstr>Arial Regular</vt:lpstr>
      <vt:lpstr>Calibri</vt:lpstr>
      <vt:lpstr>Calibri Bold</vt:lpstr>
      <vt:lpstr>Calibri Light</vt:lpstr>
      <vt:lpstr>Calibri Regular</vt:lpstr>
      <vt:lpstr>Montserrat</vt:lpstr>
      <vt:lpstr>Symbol</vt:lpstr>
      <vt:lpstr>Wingdings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Microsoft Office User</cp:lastModifiedBy>
  <cp:revision>3</cp:revision>
  <dcterms:created xsi:type="dcterms:W3CDTF">2024-10-16T15:45:28Z</dcterms:created>
  <dcterms:modified xsi:type="dcterms:W3CDTF">2024-10-16T23:03:28Z</dcterms:modified>
</cp:coreProperties>
</file>